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5"/>
  </p:notesMasterIdLst>
  <p:sldIdLst>
    <p:sldId id="257" r:id="rId5"/>
    <p:sldId id="266" r:id="rId6"/>
    <p:sldId id="263" r:id="rId7"/>
    <p:sldId id="271" r:id="rId8"/>
    <p:sldId id="269" r:id="rId9"/>
    <p:sldId id="270" r:id="rId10"/>
    <p:sldId id="261" r:id="rId11"/>
    <p:sldId id="272" r:id="rId12"/>
    <p:sldId id="273" r:id="rId13"/>
    <p:sldId id="274" r:id="rId14"/>
  </p:sldIdLst>
  <p:sldSz cx="9144000" cy="6858000" type="screen4x3"/>
  <p:notesSz cx="6670675" cy="9802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7E0D2"/>
    <a:srgbClr val="4A504D"/>
    <a:srgbClr val="D9D9D9"/>
    <a:srgbClr val="F5BE4A"/>
    <a:srgbClr val="A3CFE9"/>
    <a:srgbClr val="FFC000"/>
    <a:srgbClr val="A6A6A6"/>
    <a:srgbClr val="7F7F7F"/>
    <a:srgbClr val="A3ADBF"/>
    <a:srgbClr val="53565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0861605-3A99-9355-D4EB-CCB72C4909D8}" v="58" dt="2024-11-08T08:52:46.59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2160"/>
        <p:guide pos="2880"/>
      </p:guideLst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racey Dennis-Andrews" userId="S::tracey.dennis-andrews@encompassdorset.co.uk::af8aea2b-42df-416b-9e7b-22ad88aa431b" providerId="AD" clId="Web-{542492B0-B251-4B09-FF23-D5BACC9A732D}"/>
    <pc:docChg chg="addSld modSld">
      <pc:chgData name="Tracey Dennis-Andrews" userId="S::tracey.dennis-andrews@encompassdorset.co.uk::af8aea2b-42df-416b-9e7b-22ad88aa431b" providerId="AD" clId="Web-{542492B0-B251-4B09-FF23-D5BACC9A732D}" dt="2024-09-16T07:24:27.107" v="172"/>
      <pc:docMkLst>
        <pc:docMk/>
      </pc:docMkLst>
      <pc:sldChg chg="modSp">
        <pc:chgData name="Tracey Dennis-Andrews" userId="S::tracey.dennis-andrews@encompassdorset.co.uk::af8aea2b-42df-416b-9e7b-22ad88aa431b" providerId="AD" clId="Web-{542492B0-B251-4B09-FF23-D5BACC9A732D}" dt="2024-09-16T07:07:17.267" v="8" actId="20577"/>
        <pc:sldMkLst>
          <pc:docMk/>
          <pc:sldMk cId="2631515837" sldId="257"/>
        </pc:sldMkLst>
        <pc:spChg chg="mod">
          <ac:chgData name="Tracey Dennis-Andrews" userId="S::tracey.dennis-andrews@encompassdorset.co.uk::af8aea2b-42df-416b-9e7b-22ad88aa431b" providerId="AD" clId="Web-{542492B0-B251-4B09-FF23-D5BACC9A732D}" dt="2024-09-16T07:07:11.766" v="5" actId="20577"/>
          <ac:spMkLst>
            <pc:docMk/>
            <pc:sldMk cId="2631515837" sldId="257"/>
            <ac:spMk id="63" creationId="{00000000-0000-0000-0000-000000000000}"/>
          </ac:spMkLst>
        </pc:spChg>
      </pc:sldChg>
      <pc:sldChg chg="addSp delSp modSp">
        <pc:chgData name="Tracey Dennis-Andrews" userId="S::tracey.dennis-andrews@encompassdorset.co.uk::af8aea2b-42df-416b-9e7b-22ad88aa431b" providerId="AD" clId="Web-{542492B0-B251-4B09-FF23-D5BACC9A732D}" dt="2024-09-16T07:17:28.324" v="108"/>
        <pc:sldMkLst>
          <pc:docMk/>
          <pc:sldMk cId="3256947926" sldId="267"/>
        </pc:sldMkLst>
      </pc:sldChg>
      <pc:sldChg chg="modSp add replId">
        <pc:chgData name="Tracey Dennis-Andrews" userId="S::tracey.dennis-andrews@encompassdorset.co.uk::af8aea2b-42df-416b-9e7b-22ad88aa431b" providerId="AD" clId="Web-{542492B0-B251-4B09-FF23-D5BACC9A732D}" dt="2024-09-16T07:17:44.059" v="111" actId="1076"/>
        <pc:sldMkLst>
          <pc:docMk/>
          <pc:sldMk cId="835567164" sldId="268"/>
        </pc:sldMkLst>
      </pc:sldChg>
      <pc:sldChg chg="addSp modSp add replId">
        <pc:chgData name="Tracey Dennis-Andrews" userId="S::tracey.dennis-andrews@encompassdorset.co.uk::af8aea2b-42df-416b-9e7b-22ad88aa431b" providerId="AD" clId="Web-{542492B0-B251-4B09-FF23-D5BACC9A732D}" dt="2024-09-16T07:24:27.107" v="172"/>
        <pc:sldMkLst>
          <pc:docMk/>
          <pc:sldMk cId="2760525857" sldId="269"/>
        </pc:sldMkLst>
        <pc:spChg chg="mod">
          <ac:chgData name="Tracey Dennis-Andrews" userId="S::tracey.dennis-andrews@encompassdorset.co.uk::af8aea2b-42df-416b-9e7b-22ad88aa431b" providerId="AD" clId="Web-{542492B0-B251-4B09-FF23-D5BACC9A732D}" dt="2024-09-16T07:20:14.393" v="146" actId="1076"/>
          <ac:spMkLst>
            <pc:docMk/>
            <pc:sldMk cId="2760525857" sldId="269"/>
            <ac:spMk id="4" creationId="{FFC7C36A-8BD8-E0CD-F562-3EE04EC71683}"/>
          </ac:spMkLst>
        </pc:spChg>
        <pc:spChg chg="mod">
          <ac:chgData name="Tracey Dennis-Andrews" userId="S::tracey.dennis-andrews@encompassdorset.co.uk::af8aea2b-42df-416b-9e7b-22ad88aa431b" providerId="AD" clId="Web-{542492B0-B251-4B09-FF23-D5BACC9A732D}" dt="2024-09-16T07:20:21.331" v="147" actId="1076"/>
          <ac:spMkLst>
            <pc:docMk/>
            <pc:sldMk cId="2760525857" sldId="269"/>
            <ac:spMk id="6" creationId="{ADAE49B8-A918-7303-28BA-6905CAB827F7}"/>
          </ac:spMkLst>
        </pc:spChg>
        <pc:spChg chg="mod">
          <ac:chgData name="Tracey Dennis-Andrews" userId="S::tracey.dennis-andrews@encompassdorset.co.uk::af8aea2b-42df-416b-9e7b-22ad88aa431b" providerId="AD" clId="Web-{542492B0-B251-4B09-FF23-D5BACC9A732D}" dt="2024-09-16T07:20:44.332" v="150" actId="1076"/>
          <ac:spMkLst>
            <pc:docMk/>
            <pc:sldMk cId="2760525857" sldId="269"/>
            <ac:spMk id="10" creationId="{A355C5D1-B9DA-ABCF-D09E-7D77524578D4}"/>
          </ac:spMkLst>
        </pc:spChg>
        <pc:spChg chg="mod">
          <ac:chgData name="Tracey Dennis-Andrews" userId="S::tracey.dennis-andrews@encompassdorset.co.uk::af8aea2b-42df-416b-9e7b-22ad88aa431b" providerId="AD" clId="Web-{542492B0-B251-4B09-FF23-D5BACC9A732D}" dt="2024-09-16T07:20:54.895" v="151" actId="1076"/>
          <ac:spMkLst>
            <pc:docMk/>
            <pc:sldMk cId="2760525857" sldId="269"/>
            <ac:spMk id="21" creationId="{76C669DB-C644-FF7D-025A-9982CB7AAAB3}"/>
          </ac:spMkLst>
        </pc:spChg>
        <pc:spChg chg="add mod">
          <ac:chgData name="Tracey Dennis-Andrews" userId="S::tracey.dennis-andrews@encompassdorset.co.uk::af8aea2b-42df-416b-9e7b-22ad88aa431b" providerId="AD" clId="Web-{542492B0-B251-4B09-FF23-D5BACC9A732D}" dt="2024-09-16T07:21:03.208" v="152" actId="1076"/>
          <ac:spMkLst>
            <pc:docMk/>
            <pc:sldMk cId="2760525857" sldId="269"/>
            <ac:spMk id="23" creationId="{89BBB2C7-9838-6985-2FA8-3C48B1435DE5}"/>
          </ac:spMkLst>
        </pc:spChg>
        <pc:spChg chg="add mod">
          <ac:chgData name="Tracey Dennis-Andrews" userId="S::tracey.dennis-andrews@encompassdorset.co.uk::af8aea2b-42df-416b-9e7b-22ad88aa431b" providerId="AD" clId="Web-{542492B0-B251-4B09-FF23-D5BACC9A732D}" dt="2024-09-16T07:19:15.922" v="136" actId="20577"/>
          <ac:spMkLst>
            <pc:docMk/>
            <pc:sldMk cId="2760525857" sldId="269"/>
            <ac:spMk id="24" creationId="{F547C46A-EC31-7E3A-C764-B456CC330AA2}"/>
          </ac:spMkLst>
        </pc:spChg>
        <pc:spChg chg="mod">
          <ac:chgData name="Tracey Dennis-Andrews" userId="S::tracey.dennis-andrews@encompassdorset.co.uk::af8aea2b-42df-416b-9e7b-22ad88aa431b" providerId="AD" clId="Web-{542492B0-B251-4B09-FF23-D5BACC9A732D}" dt="2024-09-16T07:19:33.626" v="140" actId="20577"/>
          <ac:spMkLst>
            <pc:docMk/>
            <pc:sldMk cId="2760525857" sldId="269"/>
            <ac:spMk id="25" creationId="{9145FBD5-8A0E-AFAD-E814-F3164EEA0FE8}"/>
          </ac:spMkLst>
        </pc:spChg>
        <pc:cxnChg chg="mod ord">
          <ac:chgData name="Tracey Dennis-Andrews" userId="S::tracey.dennis-andrews@encompassdorset.co.uk::af8aea2b-42df-416b-9e7b-22ad88aa431b" providerId="AD" clId="Web-{542492B0-B251-4B09-FF23-D5BACC9A732D}" dt="2024-09-16T07:20:32.004" v="149"/>
          <ac:cxnSpMkLst>
            <pc:docMk/>
            <pc:sldMk cId="2760525857" sldId="269"/>
            <ac:cxnSpMk id="2" creationId="{9548B2C5-9FA1-CE8F-E672-ABF581013871}"/>
          </ac:cxnSpMkLst>
        </pc:cxnChg>
        <pc:cxnChg chg="mod">
          <ac:chgData name="Tracey Dennis-Andrews" userId="S::tracey.dennis-andrews@encompassdorset.co.uk::af8aea2b-42df-416b-9e7b-22ad88aa431b" providerId="AD" clId="Web-{542492B0-B251-4B09-FF23-D5BACC9A732D}" dt="2024-09-16T07:23:22.714" v="165" actId="14100"/>
          <ac:cxnSpMkLst>
            <pc:docMk/>
            <pc:sldMk cId="2760525857" sldId="269"/>
            <ac:cxnSpMk id="11" creationId="{71959482-0CBC-4946-0BA3-5DEA420DD812}"/>
          </ac:cxnSpMkLst>
        </pc:cxnChg>
        <pc:cxnChg chg="mod">
          <ac:chgData name="Tracey Dennis-Andrews" userId="S::tracey.dennis-andrews@encompassdorset.co.uk::af8aea2b-42df-416b-9e7b-22ad88aa431b" providerId="AD" clId="Web-{542492B0-B251-4B09-FF23-D5BACC9A732D}" dt="2024-09-16T07:21:21.412" v="156" actId="1076"/>
          <ac:cxnSpMkLst>
            <pc:docMk/>
            <pc:sldMk cId="2760525857" sldId="269"/>
            <ac:cxnSpMk id="18" creationId="{671A3920-71F5-4EA7-8835-88B97E76A1A5}"/>
          </ac:cxnSpMkLst>
        </pc:cxnChg>
        <pc:cxnChg chg="mod">
          <ac:chgData name="Tracey Dennis-Andrews" userId="S::tracey.dennis-andrews@encompassdorset.co.uk::af8aea2b-42df-416b-9e7b-22ad88aa431b" providerId="AD" clId="Web-{542492B0-B251-4B09-FF23-D5BACC9A732D}" dt="2024-09-16T07:23:28.152" v="166" actId="14100"/>
          <ac:cxnSpMkLst>
            <pc:docMk/>
            <pc:sldMk cId="2760525857" sldId="269"/>
            <ac:cxnSpMk id="19" creationId="{364DB1B3-66B4-6963-9D6E-70BC5386FD5C}"/>
          </ac:cxnSpMkLst>
        </pc:cxnChg>
        <pc:cxnChg chg="mod">
          <ac:chgData name="Tracey Dennis-Andrews" userId="S::tracey.dennis-andrews@encompassdorset.co.uk::af8aea2b-42df-416b-9e7b-22ad88aa431b" providerId="AD" clId="Web-{542492B0-B251-4B09-FF23-D5BACC9A732D}" dt="2024-09-16T07:23:54.950" v="169" actId="14100"/>
          <ac:cxnSpMkLst>
            <pc:docMk/>
            <pc:sldMk cId="2760525857" sldId="269"/>
            <ac:cxnSpMk id="20" creationId="{62CFCC7A-BFB3-289F-EF25-7BFE3C2A19EB}"/>
          </ac:cxnSpMkLst>
        </pc:cxnChg>
        <pc:cxnChg chg="add mod ord">
          <ac:chgData name="Tracey Dennis-Andrews" userId="S::tracey.dennis-andrews@encompassdorset.co.uk::af8aea2b-42df-416b-9e7b-22ad88aa431b" providerId="AD" clId="Web-{542492B0-B251-4B09-FF23-D5BACC9A732D}" dt="2024-09-16T07:24:27.107" v="172"/>
          <ac:cxnSpMkLst>
            <pc:docMk/>
            <pc:sldMk cId="2760525857" sldId="269"/>
            <ac:cxnSpMk id="26" creationId="{D8716DC5-7DBD-D694-3E62-5CE2030BE410}"/>
          </ac:cxnSpMkLst>
        </pc:cxnChg>
        <pc:cxnChg chg="mod">
          <ac:chgData name="Tracey Dennis-Andrews" userId="S::tracey.dennis-andrews@encompassdorset.co.uk::af8aea2b-42df-416b-9e7b-22ad88aa431b" providerId="AD" clId="Web-{542492B0-B251-4B09-FF23-D5BACC9A732D}" dt="2024-09-16T07:20:07.252" v="145" actId="1076"/>
          <ac:cxnSpMkLst>
            <pc:docMk/>
            <pc:sldMk cId="2760525857" sldId="269"/>
            <ac:cxnSpMk id="36" creationId="{0DE8BAF9-33AC-4655-BA4D-D1D7FABD0963}"/>
          </ac:cxnSpMkLst>
        </pc:cxnChg>
      </pc:sldChg>
    </pc:docChg>
  </pc:docChgLst>
  <pc:docChgLst>
    <pc:chgData name="Tracey Dennis-Andrews" userId="af8aea2b-42df-416b-9e7b-22ad88aa431b" providerId="ADAL" clId="{6012EB52-245E-4785-BE23-64FD6AC463F0}"/>
    <pc:docChg chg="undo custSel delSld modSld">
      <pc:chgData name="Tracey Dennis-Andrews" userId="af8aea2b-42df-416b-9e7b-22ad88aa431b" providerId="ADAL" clId="{6012EB52-245E-4785-BE23-64FD6AC463F0}" dt="2024-09-16T07:55:22.715" v="241" actId="1076"/>
      <pc:docMkLst>
        <pc:docMk/>
      </pc:docMkLst>
      <pc:sldChg chg="delSp modSp mod">
        <pc:chgData name="Tracey Dennis-Andrews" userId="af8aea2b-42df-416b-9e7b-22ad88aa431b" providerId="ADAL" clId="{6012EB52-245E-4785-BE23-64FD6AC463F0}" dt="2024-09-16T07:55:22.715" v="241" actId="1076"/>
        <pc:sldMkLst>
          <pc:docMk/>
          <pc:sldMk cId="3138150581" sldId="259"/>
        </pc:sldMkLst>
      </pc:sldChg>
      <pc:sldChg chg="addSp delSp modSp mod">
        <pc:chgData name="Tracey Dennis-Andrews" userId="af8aea2b-42df-416b-9e7b-22ad88aa431b" providerId="ADAL" clId="{6012EB52-245E-4785-BE23-64FD6AC463F0}" dt="2024-09-16T07:49:13.715" v="223" actId="478"/>
        <pc:sldMkLst>
          <pc:docMk/>
          <pc:sldMk cId="3048393488" sldId="263"/>
        </pc:sldMkLst>
        <pc:spChg chg="add mod">
          <ac:chgData name="Tracey Dennis-Andrews" userId="af8aea2b-42df-416b-9e7b-22ad88aa431b" providerId="ADAL" clId="{6012EB52-245E-4785-BE23-64FD6AC463F0}" dt="2024-09-16T07:37:48.472" v="123" actId="1076"/>
          <ac:spMkLst>
            <pc:docMk/>
            <pc:sldMk cId="3048393488" sldId="263"/>
            <ac:spMk id="8" creationId="{8734420F-57F4-8427-DCD6-A1C74F852BB7}"/>
          </ac:spMkLst>
        </pc:spChg>
        <pc:spChg chg="mod">
          <ac:chgData name="Tracey Dennis-Andrews" userId="af8aea2b-42df-416b-9e7b-22ad88aa431b" providerId="ADAL" clId="{6012EB52-245E-4785-BE23-64FD6AC463F0}" dt="2024-09-16T07:38:35.840" v="130" actId="1076"/>
          <ac:spMkLst>
            <pc:docMk/>
            <pc:sldMk cId="3048393488" sldId="263"/>
            <ac:spMk id="10" creationId="{6762DFA6-D8DC-DA2B-6DD8-05FB749C41A3}"/>
          </ac:spMkLst>
        </pc:spChg>
        <pc:spChg chg="mod">
          <ac:chgData name="Tracey Dennis-Andrews" userId="af8aea2b-42df-416b-9e7b-22ad88aa431b" providerId="ADAL" clId="{6012EB52-245E-4785-BE23-64FD6AC463F0}" dt="2024-09-16T07:37:42.954" v="122" actId="1076"/>
          <ac:spMkLst>
            <pc:docMk/>
            <pc:sldMk cId="3048393488" sldId="263"/>
            <ac:spMk id="12" creationId="{9106F669-7913-DC0C-1FC2-F5A52BA4DE4D}"/>
          </ac:spMkLst>
        </pc:spChg>
        <pc:spChg chg="add mod">
          <ac:chgData name="Tracey Dennis-Andrews" userId="af8aea2b-42df-416b-9e7b-22ad88aa431b" providerId="ADAL" clId="{6012EB52-245E-4785-BE23-64FD6AC463F0}" dt="2024-09-16T07:42:22.696" v="137" actId="20577"/>
          <ac:spMkLst>
            <pc:docMk/>
            <pc:sldMk cId="3048393488" sldId="263"/>
            <ac:spMk id="13" creationId="{9D5A6B44-B19E-FEDA-A959-FE26948671AF}"/>
          </ac:spMkLst>
        </pc:spChg>
        <pc:spChg chg="add mod">
          <ac:chgData name="Tracey Dennis-Andrews" userId="af8aea2b-42df-416b-9e7b-22ad88aa431b" providerId="ADAL" clId="{6012EB52-245E-4785-BE23-64FD6AC463F0}" dt="2024-09-16T07:48:25.456" v="217" actId="1076"/>
          <ac:spMkLst>
            <pc:docMk/>
            <pc:sldMk cId="3048393488" sldId="263"/>
            <ac:spMk id="14" creationId="{B8F36BD3-5544-0BDD-B594-481CDF2AC88E}"/>
          </ac:spMkLst>
        </pc:spChg>
        <pc:spChg chg="add mod">
          <ac:chgData name="Tracey Dennis-Andrews" userId="af8aea2b-42df-416b-9e7b-22ad88aa431b" providerId="ADAL" clId="{6012EB52-245E-4785-BE23-64FD6AC463F0}" dt="2024-09-16T07:47:33.857" v="206"/>
          <ac:spMkLst>
            <pc:docMk/>
            <pc:sldMk cId="3048393488" sldId="263"/>
            <ac:spMk id="17" creationId="{C9EDE80A-C674-7FB7-2F29-5BA195DFBFA7}"/>
          </ac:spMkLst>
        </pc:spChg>
        <pc:spChg chg="add mod">
          <ac:chgData name="Tracey Dennis-Andrews" userId="af8aea2b-42df-416b-9e7b-22ad88aa431b" providerId="ADAL" clId="{6012EB52-245E-4785-BE23-64FD6AC463F0}" dt="2024-09-16T07:48:16.021" v="215"/>
          <ac:spMkLst>
            <pc:docMk/>
            <pc:sldMk cId="3048393488" sldId="263"/>
            <ac:spMk id="18" creationId="{39D43468-4B7C-343B-8EE3-79249BA941C5}"/>
          </ac:spMkLst>
        </pc:spChg>
        <pc:spChg chg="add mod">
          <ac:chgData name="Tracey Dennis-Andrews" userId="af8aea2b-42df-416b-9e7b-22ad88aa431b" providerId="ADAL" clId="{6012EB52-245E-4785-BE23-64FD6AC463F0}" dt="2024-09-16T07:49:11.263" v="222"/>
          <ac:spMkLst>
            <pc:docMk/>
            <pc:sldMk cId="3048393488" sldId="263"/>
            <ac:spMk id="20" creationId="{AD143119-D624-D1CB-16EF-C34C9736B79E}"/>
          </ac:spMkLst>
        </pc:spChg>
        <pc:spChg chg="mod">
          <ac:chgData name="Tracey Dennis-Andrews" userId="af8aea2b-42df-416b-9e7b-22ad88aa431b" providerId="ADAL" clId="{6012EB52-245E-4785-BE23-64FD6AC463F0}" dt="2024-09-16T07:46:20.625" v="194" actId="1076"/>
          <ac:spMkLst>
            <pc:docMk/>
            <pc:sldMk cId="3048393488" sldId="263"/>
            <ac:spMk id="30" creationId="{4E39917D-4FE7-6C0A-F927-CDE3DEEC78DD}"/>
          </ac:spMkLst>
        </pc:spChg>
        <pc:spChg chg="mod">
          <ac:chgData name="Tracey Dennis-Andrews" userId="af8aea2b-42df-416b-9e7b-22ad88aa431b" providerId="ADAL" clId="{6012EB52-245E-4785-BE23-64FD6AC463F0}" dt="2024-09-16T07:47:06.602" v="201" actId="1076"/>
          <ac:spMkLst>
            <pc:docMk/>
            <pc:sldMk cId="3048393488" sldId="263"/>
            <ac:spMk id="31" creationId="{2BDE2762-C06C-F63F-25A3-8335D81C9EC4}"/>
          </ac:spMkLst>
        </pc:spChg>
        <pc:cxnChg chg="mod">
          <ac:chgData name="Tracey Dennis-Andrews" userId="af8aea2b-42df-416b-9e7b-22ad88aa431b" providerId="ADAL" clId="{6012EB52-245E-4785-BE23-64FD6AC463F0}" dt="2024-09-16T07:48:25.456" v="217" actId="1076"/>
          <ac:cxnSpMkLst>
            <pc:docMk/>
            <pc:sldMk cId="3048393488" sldId="263"/>
            <ac:cxnSpMk id="5" creationId="{29905E9F-B1C1-19F0-F769-84CA23F28DB5}"/>
          </ac:cxnSpMkLst>
        </pc:cxnChg>
        <pc:cxnChg chg="mod ord">
          <ac:chgData name="Tracey Dennis-Andrews" userId="af8aea2b-42df-416b-9e7b-22ad88aa431b" providerId="ADAL" clId="{6012EB52-245E-4785-BE23-64FD6AC463F0}" dt="2024-09-16T07:47:38.040" v="207" actId="1076"/>
          <ac:cxnSpMkLst>
            <pc:docMk/>
            <pc:sldMk cId="3048393488" sldId="263"/>
            <ac:cxnSpMk id="6" creationId="{9BCB620E-B9C9-9B06-1F29-E8F9CB8AC7F7}"/>
          </ac:cxnSpMkLst>
        </pc:cxnChg>
        <pc:cxnChg chg="mod">
          <ac:chgData name="Tracey Dennis-Andrews" userId="af8aea2b-42df-416b-9e7b-22ad88aa431b" providerId="ADAL" clId="{6012EB52-245E-4785-BE23-64FD6AC463F0}" dt="2024-09-16T07:47:12.460" v="203" actId="1076"/>
          <ac:cxnSpMkLst>
            <pc:docMk/>
            <pc:sldMk cId="3048393488" sldId="263"/>
            <ac:cxnSpMk id="19" creationId="{A623116D-535A-FE09-4009-9367AF5CB952}"/>
          </ac:cxnSpMkLst>
        </pc:cxnChg>
        <pc:cxnChg chg="mod">
          <ac:chgData name="Tracey Dennis-Andrews" userId="af8aea2b-42df-416b-9e7b-22ad88aa431b" providerId="ADAL" clId="{6012EB52-245E-4785-BE23-64FD6AC463F0}" dt="2024-09-16T07:47:02.185" v="200" actId="1076"/>
          <ac:cxnSpMkLst>
            <pc:docMk/>
            <pc:sldMk cId="3048393488" sldId="263"/>
            <ac:cxnSpMk id="27" creationId="{3A423B44-04FF-6D32-7867-DB3B4A549C0B}"/>
          </ac:cxnSpMkLst>
        </pc:cxnChg>
      </pc:sldChg>
      <pc:sldChg chg="del">
        <pc:chgData name="Tracey Dennis-Andrews" userId="af8aea2b-42df-416b-9e7b-22ad88aa431b" providerId="ADAL" clId="{6012EB52-245E-4785-BE23-64FD6AC463F0}" dt="2024-09-16T07:28:39.169" v="48" actId="2696"/>
        <pc:sldMkLst>
          <pc:docMk/>
          <pc:sldMk cId="3256947926" sldId="267"/>
        </pc:sldMkLst>
      </pc:sldChg>
      <pc:sldChg chg="del">
        <pc:chgData name="Tracey Dennis-Andrews" userId="af8aea2b-42df-416b-9e7b-22ad88aa431b" providerId="ADAL" clId="{6012EB52-245E-4785-BE23-64FD6AC463F0}" dt="2024-09-16T07:28:41.710" v="49" actId="2696"/>
        <pc:sldMkLst>
          <pc:docMk/>
          <pc:sldMk cId="835567164" sldId="268"/>
        </pc:sldMkLst>
      </pc:sldChg>
      <pc:sldChg chg="addSp delSp modSp mod modShow">
        <pc:chgData name="Tracey Dennis-Andrews" userId="af8aea2b-42df-416b-9e7b-22ad88aa431b" providerId="ADAL" clId="{6012EB52-245E-4785-BE23-64FD6AC463F0}" dt="2024-09-16T07:51:18.626" v="237" actId="1076"/>
        <pc:sldMkLst>
          <pc:docMk/>
          <pc:sldMk cId="2760525857" sldId="269"/>
        </pc:sldMkLst>
        <pc:spChg chg="mod">
          <ac:chgData name="Tracey Dennis-Andrews" userId="af8aea2b-42df-416b-9e7b-22ad88aa431b" providerId="ADAL" clId="{6012EB52-245E-4785-BE23-64FD6AC463F0}" dt="2024-09-16T07:50:19.504" v="228" actId="1076"/>
          <ac:spMkLst>
            <pc:docMk/>
            <pc:sldMk cId="2760525857" sldId="269"/>
            <ac:spMk id="3" creationId="{A3394B0F-2E3D-49EB-6AA7-74950EEAB14A}"/>
          </ac:spMkLst>
        </pc:spChg>
        <pc:spChg chg="mod">
          <ac:chgData name="Tracey Dennis-Andrews" userId="af8aea2b-42df-416b-9e7b-22ad88aa431b" providerId="ADAL" clId="{6012EB52-245E-4785-BE23-64FD6AC463F0}" dt="2024-09-16T07:50:54.954" v="235" actId="1076"/>
          <ac:spMkLst>
            <pc:docMk/>
            <pc:sldMk cId="2760525857" sldId="269"/>
            <ac:spMk id="4" creationId="{FFC7C36A-8BD8-E0CD-F562-3EE04EC71683}"/>
          </ac:spMkLst>
        </pc:spChg>
        <pc:spChg chg="mod">
          <ac:chgData name="Tracey Dennis-Andrews" userId="af8aea2b-42df-416b-9e7b-22ad88aa431b" providerId="ADAL" clId="{6012EB52-245E-4785-BE23-64FD6AC463F0}" dt="2024-09-16T07:51:01.415" v="236" actId="1076"/>
          <ac:spMkLst>
            <pc:docMk/>
            <pc:sldMk cId="2760525857" sldId="269"/>
            <ac:spMk id="6" creationId="{ADAE49B8-A918-7303-28BA-6905CAB827F7}"/>
          </ac:spMkLst>
        </pc:spChg>
        <pc:spChg chg="mod">
          <ac:chgData name="Tracey Dennis-Andrews" userId="af8aea2b-42df-416b-9e7b-22ad88aa431b" providerId="ADAL" clId="{6012EB52-245E-4785-BE23-64FD6AC463F0}" dt="2024-09-16T07:50:48.002" v="234" actId="1076"/>
          <ac:spMkLst>
            <pc:docMk/>
            <pc:sldMk cId="2760525857" sldId="269"/>
            <ac:spMk id="10" creationId="{A355C5D1-B9DA-ABCF-D09E-7D77524578D4}"/>
          </ac:spMkLst>
        </pc:spChg>
        <pc:spChg chg="mod">
          <ac:chgData name="Tracey Dennis-Andrews" userId="af8aea2b-42df-416b-9e7b-22ad88aa431b" providerId="ADAL" clId="{6012EB52-245E-4785-BE23-64FD6AC463F0}" dt="2024-09-16T07:50:19.504" v="228" actId="1076"/>
          <ac:spMkLst>
            <pc:docMk/>
            <pc:sldMk cId="2760525857" sldId="269"/>
            <ac:spMk id="12" creationId="{A355C5D1-B9DA-ABCF-D09E-7D77524578D4}"/>
          </ac:spMkLst>
        </pc:spChg>
        <pc:spChg chg="mod">
          <ac:chgData name="Tracey Dennis-Andrews" userId="af8aea2b-42df-416b-9e7b-22ad88aa431b" providerId="ADAL" clId="{6012EB52-245E-4785-BE23-64FD6AC463F0}" dt="2024-09-16T07:51:18.626" v="237" actId="1076"/>
          <ac:spMkLst>
            <pc:docMk/>
            <pc:sldMk cId="2760525857" sldId="269"/>
            <ac:spMk id="21" creationId="{76C669DB-C644-FF7D-025A-9982CB7AAAB3}"/>
          </ac:spMkLst>
        </pc:spChg>
        <pc:spChg chg="mod">
          <ac:chgData name="Tracey Dennis-Andrews" userId="af8aea2b-42df-416b-9e7b-22ad88aa431b" providerId="ADAL" clId="{6012EB52-245E-4785-BE23-64FD6AC463F0}" dt="2024-09-16T07:50:19.504" v="228" actId="1076"/>
          <ac:spMkLst>
            <pc:docMk/>
            <pc:sldMk cId="2760525857" sldId="269"/>
            <ac:spMk id="23" creationId="{89BBB2C7-9838-6985-2FA8-3C48B1435DE5}"/>
          </ac:spMkLst>
        </pc:spChg>
        <pc:spChg chg="mod">
          <ac:chgData name="Tracey Dennis-Andrews" userId="af8aea2b-42df-416b-9e7b-22ad88aa431b" providerId="ADAL" clId="{6012EB52-245E-4785-BE23-64FD6AC463F0}" dt="2024-09-16T07:50:19.504" v="228" actId="1076"/>
          <ac:spMkLst>
            <pc:docMk/>
            <pc:sldMk cId="2760525857" sldId="269"/>
            <ac:spMk id="24" creationId="{F547C46A-EC31-7E3A-C764-B456CC330AA2}"/>
          </ac:spMkLst>
        </pc:spChg>
        <pc:spChg chg="mod">
          <ac:chgData name="Tracey Dennis-Andrews" userId="af8aea2b-42df-416b-9e7b-22ad88aa431b" providerId="ADAL" clId="{6012EB52-245E-4785-BE23-64FD6AC463F0}" dt="2024-09-16T07:50:19.504" v="228" actId="1076"/>
          <ac:spMkLst>
            <pc:docMk/>
            <pc:sldMk cId="2760525857" sldId="269"/>
            <ac:spMk id="25" creationId="{9145FBD5-8A0E-AFAD-E814-F3164EEA0FE8}"/>
          </ac:spMkLst>
        </pc:spChg>
        <pc:spChg chg="add mod">
          <ac:chgData name="Tracey Dennis-Andrews" userId="af8aea2b-42df-416b-9e7b-22ad88aa431b" providerId="ADAL" clId="{6012EB52-245E-4785-BE23-64FD6AC463F0}" dt="2024-09-16T07:50:30.757" v="230" actId="1076"/>
          <ac:spMkLst>
            <pc:docMk/>
            <pc:sldMk cId="2760525857" sldId="269"/>
            <ac:spMk id="27" creationId="{6FD62256-FC67-BD3B-D47A-620D19C10398}"/>
          </ac:spMkLst>
        </pc:spChg>
        <pc:cxnChg chg="mod">
          <ac:chgData name="Tracey Dennis-Andrews" userId="af8aea2b-42df-416b-9e7b-22ad88aa431b" providerId="ADAL" clId="{6012EB52-245E-4785-BE23-64FD6AC463F0}" dt="2024-09-16T07:50:19.504" v="228" actId="1076"/>
          <ac:cxnSpMkLst>
            <pc:docMk/>
            <pc:sldMk cId="2760525857" sldId="269"/>
            <ac:cxnSpMk id="2" creationId="{9548B2C5-9FA1-CE8F-E672-ABF581013871}"/>
          </ac:cxnSpMkLst>
        </pc:cxnChg>
        <pc:cxnChg chg="mod">
          <ac:chgData name="Tracey Dennis-Andrews" userId="af8aea2b-42df-416b-9e7b-22ad88aa431b" providerId="ADAL" clId="{6012EB52-245E-4785-BE23-64FD6AC463F0}" dt="2024-09-16T07:50:19.504" v="228" actId="1076"/>
          <ac:cxnSpMkLst>
            <pc:docMk/>
            <pc:sldMk cId="2760525857" sldId="269"/>
            <ac:cxnSpMk id="11" creationId="{71959482-0CBC-4946-0BA3-5DEA420DD812}"/>
          </ac:cxnSpMkLst>
        </pc:cxnChg>
        <pc:cxnChg chg="mod">
          <ac:chgData name="Tracey Dennis-Andrews" userId="af8aea2b-42df-416b-9e7b-22ad88aa431b" providerId="ADAL" clId="{6012EB52-245E-4785-BE23-64FD6AC463F0}" dt="2024-09-16T07:50:19.504" v="228" actId="1076"/>
          <ac:cxnSpMkLst>
            <pc:docMk/>
            <pc:sldMk cId="2760525857" sldId="269"/>
            <ac:cxnSpMk id="18" creationId="{671A3920-71F5-4EA7-8835-88B97E76A1A5}"/>
          </ac:cxnSpMkLst>
        </pc:cxnChg>
        <pc:cxnChg chg="mod">
          <ac:chgData name="Tracey Dennis-Andrews" userId="af8aea2b-42df-416b-9e7b-22ad88aa431b" providerId="ADAL" clId="{6012EB52-245E-4785-BE23-64FD6AC463F0}" dt="2024-09-16T07:50:19.504" v="228" actId="1076"/>
          <ac:cxnSpMkLst>
            <pc:docMk/>
            <pc:sldMk cId="2760525857" sldId="269"/>
            <ac:cxnSpMk id="19" creationId="{364DB1B3-66B4-6963-9D6E-70BC5386FD5C}"/>
          </ac:cxnSpMkLst>
        </pc:cxnChg>
        <pc:cxnChg chg="mod ord">
          <ac:chgData name="Tracey Dennis-Andrews" userId="af8aea2b-42df-416b-9e7b-22ad88aa431b" providerId="ADAL" clId="{6012EB52-245E-4785-BE23-64FD6AC463F0}" dt="2024-09-16T07:50:19.504" v="228" actId="1076"/>
          <ac:cxnSpMkLst>
            <pc:docMk/>
            <pc:sldMk cId="2760525857" sldId="269"/>
            <ac:cxnSpMk id="20" creationId="{62CFCC7A-BFB3-289F-EF25-7BFE3C2A19EB}"/>
          </ac:cxnSpMkLst>
        </pc:cxnChg>
        <pc:cxnChg chg="mod">
          <ac:chgData name="Tracey Dennis-Andrews" userId="af8aea2b-42df-416b-9e7b-22ad88aa431b" providerId="ADAL" clId="{6012EB52-245E-4785-BE23-64FD6AC463F0}" dt="2024-09-16T07:50:19.504" v="228" actId="1076"/>
          <ac:cxnSpMkLst>
            <pc:docMk/>
            <pc:sldMk cId="2760525857" sldId="269"/>
            <ac:cxnSpMk id="26" creationId="{D8716DC5-7DBD-D694-3E62-5CE2030BE410}"/>
          </ac:cxnSpMkLst>
        </pc:cxnChg>
        <pc:cxnChg chg="mod">
          <ac:chgData name="Tracey Dennis-Andrews" userId="af8aea2b-42df-416b-9e7b-22ad88aa431b" providerId="ADAL" clId="{6012EB52-245E-4785-BE23-64FD6AC463F0}" dt="2024-09-16T07:50:48.002" v="234" actId="1076"/>
          <ac:cxnSpMkLst>
            <pc:docMk/>
            <pc:sldMk cId="2760525857" sldId="269"/>
            <ac:cxnSpMk id="36" creationId="{0DE8BAF9-33AC-4655-BA4D-D1D7FABD0963}"/>
          </ac:cxnSpMkLst>
        </pc:cxnChg>
      </pc:sldChg>
    </pc:docChg>
  </pc:docChgLst>
  <pc:docChgLst>
    <pc:chgData name="Tracey Dennis-Andrews" userId="af8aea2b-42df-416b-9e7b-22ad88aa431b" providerId="ADAL" clId="{F28D6F1E-F2F3-41A7-922B-B159726CA29C}"/>
    <pc:docChg chg="undo redo custSel modSld">
      <pc:chgData name="Tracey Dennis-Andrews" userId="af8aea2b-42df-416b-9e7b-22ad88aa431b" providerId="ADAL" clId="{F28D6F1E-F2F3-41A7-922B-B159726CA29C}" dt="2024-07-09T11:22:43.883" v="336" actId="20577"/>
      <pc:docMkLst>
        <pc:docMk/>
      </pc:docMkLst>
      <pc:sldChg chg="addSp modSp mod">
        <pc:chgData name="Tracey Dennis-Andrews" userId="af8aea2b-42df-416b-9e7b-22ad88aa431b" providerId="ADAL" clId="{F28D6F1E-F2F3-41A7-922B-B159726CA29C}" dt="2024-07-09T11:08:00.043" v="223" actId="14100"/>
        <pc:sldMkLst>
          <pc:docMk/>
          <pc:sldMk cId="2631515837" sldId="257"/>
        </pc:sldMkLst>
      </pc:sldChg>
      <pc:sldChg chg="addSp delSp modSp mod">
        <pc:chgData name="Tracey Dennis-Andrews" userId="af8aea2b-42df-416b-9e7b-22ad88aa431b" providerId="ADAL" clId="{F28D6F1E-F2F3-41A7-922B-B159726CA29C}" dt="2024-07-09T11:22:27.771" v="321" actId="478"/>
        <pc:sldMkLst>
          <pc:docMk/>
          <pc:sldMk cId="1386709836" sldId="261"/>
        </pc:sldMkLst>
      </pc:sldChg>
      <pc:sldChg chg="modSp mod">
        <pc:chgData name="Tracey Dennis-Andrews" userId="af8aea2b-42df-416b-9e7b-22ad88aa431b" providerId="ADAL" clId="{F28D6F1E-F2F3-41A7-922B-B159726CA29C}" dt="2024-07-09T11:22:43.883" v="336" actId="20577"/>
        <pc:sldMkLst>
          <pc:docMk/>
          <pc:sldMk cId="3048393488" sldId="263"/>
        </pc:sldMkLst>
      </pc:sldChg>
      <pc:sldChg chg="modSp mod">
        <pc:chgData name="Tracey Dennis-Andrews" userId="af8aea2b-42df-416b-9e7b-22ad88aa431b" providerId="ADAL" clId="{F28D6F1E-F2F3-41A7-922B-B159726CA29C}" dt="2024-07-09T11:09:31.663" v="260" actId="20577"/>
        <pc:sldMkLst>
          <pc:docMk/>
          <pc:sldMk cId="1181350254" sldId="266"/>
        </pc:sldMkLst>
      </pc:sldChg>
    </pc:docChg>
  </pc:docChgLst>
  <pc:docChgLst>
    <pc:chgData name="Tracey Dennis-Andrews" userId="S::tracey.dennis-andrews@encompassdorset.co.uk::af8aea2b-42df-416b-9e7b-22ad88aa431b" providerId="AD" clId="Web-{32AA07C9-FB83-D024-A964-A08868B4EC1B}"/>
    <pc:docChg chg="modSld">
      <pc:chgData name="Tracey Dennis-Andrews" userId="S::tracey.dennis-andrews@encompassdorset.co.uk::af8aea2b-42df-416b-9e7b-22ad88aa431b" providerId="AD" clId="Web-{32AA07C9-FB83-D024-A964-A08868B4EC1B}" dt="2024-11-05T09:33:05.884" v="6" actId="20577"/>
      <pc:docMkLst>
        <pc:docMk/>
      </pc:docMkLst>
      <pc:sldChg chg="modSp">
        <pc:chgData name="Tracey Dennis-Andrews" userId="S::tracey.dennis-andrews@encompassdorset.co.uk::af8aea2b-42df-416b-9e7b-22ad88aa431b" providerId="AD" clId="Web-{32AA07C9-FB83-D024-A964-A08868B4EC1B}" dt="2024-11-05T09:33:05.884" v="6" actId="20577"/>
        <pc:sldMkLst>
          <pc:docMk/>
          <pc:sldMk cId="2760525857" sldId="269"/>
        </pc:sldMkLst>
        <pc:spChg chg="mod">
          <ac:chgData name="Tracey Dennis-Andrews" userId="S::tracey.dennis-andrews@encompassdorset.co.uk::af8aea2b-42df-416b-9e7b-22ad88aa431b" providerId="AD" clId="Web-{32AA07C9-FB83-D024-A964-A08868B4EC1B}" dt="2024-11-05T09:33:05.884" v="6" actId="20577"/>
          <ac:spMkLst>
            <pc:docMk/>
            <pc:sldMk cId="2760525857" sldId="269"/>
            <ac:spMk id="10" creationId="{A355C5D1-B9DA-ABCF-D09E-7D77524578D4}"/>
          </ac:spMkLst>
        </pc:spChg>
      </pc:sldChg>
    </pc:docChg>
  </pc:docChgLst>
  <pc:docChgLst>
    <pc:chgData name="Tracey Dennis-Andrews" userId="S::tracey.dennis-andrews@encompassdorset.co.uk::af8aea2b-42df-416b-9e7b-22ad88aa431b" providerId="AD" clId="Web-{4BD2480C-7A61-40BE-9702-A505C353118B}"/>
    <pc:docChg chg="modSld">
      <pc:chgData name="Tracey Dennis-Andrews" userId="S::tracey.dennis-andrews@encompassdorset.co.uk::af8aea2b-42df-416b-9e7b-22ad88aa431b" providerId="AD" clId="Web-{4BD2480C-7A61-40BE-9702-A505C353118B}" dt="2024-09-11T15:08:41.424" v="2" actId="20577"/>
      <pc:docMkLst>
        <pc:docMk/>
      </pc:docMkLst>
      <pc:sldChg chg="modSp">
        <pc:chgData name="Tracey Dennis-Andrews" userId="S::tracey.dennis-andrews@encompassdorset.co.uk::af8aea2b-42df-416b-9e7b-22ad88aa431b" providerId="AD" clId="Web-{4BD2480C-7A61-40BE-9702-A505C353118B}" dt="2024-09-11T15:08:41.424" v="2" actId="20577"/>
        <pc:sldMkLst>
          <pc:docMk/>
          <pc:sldMk cId="2631515837" sldId="257"/>
        </pc:sldMkLst>
        <pc:spChg chg="mod">
          <ac:chgData name="Tracey Dennis-Andrews" userId="S::tracey.dennis-andrews@encompassdorset.co.uk::af8aea2b-42df-416b-9e7b-22ad88aa431b" providerId="AD" clId="Web-{4BD2480C-7A61-40BE-9702-A505C353118B}" dt="2024-09-11T15:08:36.642" v="0" actId="20577"/>
          <ac:spMkLst>
            <pc:docMk/>
            <pc:sldMk cId="2631515837" sldId="257"/>
            <ac:spMk id="63" creationId="{00000000-0000-0000-0000-000000000000}"/>
          </ac:spMkLst>
        </pc:spChg>
      </pc:sldChg>
    </pc:docChg>
  </pc:docChgLst>
  <pc:docChgLst>
    <pc:chgData name="Tracey Dennis-Andrews" userId="af8aea2b-42df-416b-9e7b-22ad88aa431b" providerId="ADAL" clId="{AFCD5442-B1E0-4104-A6FB-DB2CD6E926AB}"/>
    <pc:docChg chg="undo custSel addSld modSld">
      <pc:chgData name="Tracey Dennis-Andrews" userId="af8aea2b-42df-416b-9e7b-22ad88aa431b" providerId="ADAL" clId="{AFCD5442-B1E0-4104-A6FB-DB2CD6E926AB}" dt="2024-10-04T11:57:21.844" v="1068" actId="1076"/>
      <pc:docMkLst>
        <pc:docMk/>
      </pc:docMkLst>
      <pc:sldChg chg="modSp mod">
        <pc:chgData name="Tracey Dennis-Andrews" userId="af8aea2b-42df-416b-9e7b-22ad88aa431b" providerId="ADAL" clId="{AFCD5442-B1E0-4104-A6FB-DB2CD6E926AB}" dt="2024-10-04T11:57:21.844" v="1068" actId="1076"/>
        <pc:sldMkLst>
          <pc:docMk/>
          <pc:sldMk cId="3048393488" sldId="263"/>
        </pc:sldMkLst>
        <pc:spChg chg="mod">
          <ac:chgData name="Tracey Dennis-Andrews" userId="af8aea2b-42df-416b-9e7b-22ad88aa431b" providerId="ADAL" clId="{AFCD5442-B1E0-4104-A6FB-DB2CD6E926AB}" dt="2024-10-04T11:57:21.844" v="1068" actId="1076"/>
          <ac:spMkLst>
            <pc:docMk/>
            <pc:sldMk cId="3048393488" sldId="263"/>
            <ac:spMk id="8" creationId="{8734420F-57F4-8427-DCD6-A1C74F852BB7}"/>
          </ac:spMkLst>
        </pc:spChg>
        <pc:spChg chg="mod">
          <ac:chgData name="Tracey Dennis-Andrews" userId="af8aea2b-42df-416b-9e7b-22ad88aa431b" providerId="ADAL" clId="{AFCD5442-B1E0-4104-A6FB-DB2CD6E926AB}" dt="2024-10-04T11:57:07.195" v="1067" actId="1076"/>
          <ac:spMkLst>
            <pc:docMk/>
            <pc:sldMk cId="3048393488" sldId="263"/>
            <ac:spMk id="12" creationId="{9106F669-7913-DC0C-1FC2-F5A52BA4DE4D}"/>
          </ac:spMkLst>
        </pc:spChg>
      </pc:sldChg>
      <pc:sldChg chg="modSp mod">
        <pc:chgData name="Tracey Dennis-Andrews" userId="af8aea2b-42df-416b-9e7b-22ad88aa431b" providerId="ADAL" clId="{AFCD5442-B1E0-4104-A6FB-DB2CD6E926AB}" dt="2024-10-03T09:26:57.173" v="1066" actId="255"/>
        <pc:sldMkLst>
          <pc:docMk/>
          <pc:sldMk cId="2760525857" sldId="269"/>
        </pc:sldMkLst>
        <pc:spChg chg="mod">
          <ac:chgData name="Tracey Dennis-Andrews" userId="af8aea2b-42df-416b-9e7b-22ad88aa431b" providerId="ADAL" clId="{AFCD5442-B1E0-4104-A6FB-DB2CD6E926AB}" dt="2024-10-03T09:26:57.173" v="1066" actId="255"/>
          <ac:spMkLst>
            <pc:docMk/>
            <pc:sldMk cId="2760525857" sldId="269"/>
            <ac:spMk id="24" creationId="{F547C46A-EC31-7E3A-C764-B456CC330AA2}"/>
          </ac:spMkLst>
        </pc:spChg>
      </pc:sldChg>
      <pc:sldChg chg="addSp delSp modSp new mod">
        <pc:chgData name="Tracey Dennis-Andrews" userId="af8aea2b-42df-416b-9e7b-22ad88aa431b" providerId="ADAL" clId="{AFCD5442-B1E0-4104-A6FB-DB2CD6E926AB}" dt="2024-10-02T18:44:59.431" v="1065" actId="1076"/>
        <pc:sldMkLst>
          <pc:docMk/>
          <pc:sldMk cId="2719220571" sldId="273"/>
        </pc:sldMkLst>
        <pc:spChg chg="mod">
          <ac:chgData name="Tracey Dennis-Andrews" userId="af8aea2b-42df-416b-9e7b-22ad88aa431b" providerId="ADAL" clId="{AFCD5442-B1E0-4104-A6FB-DB2CD6E926AB}" dt="2024-10-02T18:10:38.386" v="44"/>
          <ac:spMkLst>
            <pc:docMk/>
            <pc:sldMk cId="2719220571" sldId="273"/>
            <ac:spMk id="2" creationId="{85059F2D-D2C9-85E1-A56F-252CE787044B}"/>
          </ac:spMkLst>
        </pc:spChg>
        <pc:spChg chg="add mod">
          <ac:chgData name="Tracey Dennis-Andrews" userId="af8aea2b-42df-416b-9e7b-22ad88aa431b" providerId="ADAL" clId="{AFCD5442-B1E0-4104-A6FB-DB2CD6E926AB}" dt="2024-10-02T18:17:24.319" v="196" actId="1076"/>
          <ac:spMkLst>
            <pc:docMk/>
            <pc:sldMk cId="2719220571" sldId="273"/>
            <ac:spMk id="5" creationId="{40818741-72E0-43C3-4B75-F462F08280A9}"/>
          </ac:spMkLst>
        </pc:spChg>
        <pc:spChg chg="add mod">
          <ac:chgData name="Tracey Dennis-Andrews" userId="af8aea2b-42df-416b-9e7b-22ad88aa431b" providerId="ADAL" clId="{AFCD5442-B1E0-4104-A6FB-DB2CD6E926AB}" dt="2024-10-02T18:23:01.648" v="528" actId="20577"/>
          <ac:spMkLst>
            <pc:docMk/>
            <pc:sldMk cId="2719220571" sldId="273"/>
            <ac:spMk id="6" creationId="{00965189-67E8-E63C-48F1-B6E675890344}"/>
          </ac:spMkLst>
        </pc:spChg>
        <pc:spChg chg="add mod">
          <ac:chgData name="Tracey Dennis-Andrews" userId="af8aea2b-42df-416b-9e7b-22ad88aa431b" providerId="ADAL" clId="{AFCD5442-B1E0-4104-A6FB-DB2CD6E926AB}" dt="2024-10-02T18:23:33.817" v="547" actId="20577"/>
          <ac:spMkLst>
            <pc:docMk/>
            <pc:sldMk cId="2719220571" sldId="273"/>
            <ac:spMk id="7" creationId="{5747DA99-F327-170E-0A37-BA21D875A4CA}"/>
          </ac:spMkLst>
        </pc:spChg>
        <pc:spChg chg="add mod">
          <ac:chgData name="Tracey Dennis-Andrews" userId="af8aea2b-42df-416b-9e7b-22ad88aa431b" providerId="ADAL" clId="{AFCD5442-B1E0-4104-A6FB-DB2CD6E926AB}" dt="2024-10-02T18:23:49.283" v="574" actId="20577"/>
          <ac:spMkLst>
            <pc:docMk/>
            <pc:sldMk cId="2719220571" sldId="273"/>
            <ac:spMk id="8" creationId="{AB72CA39-FC4D-85A8-9008-FA37F9F61B4C}"/>
          </ac:spMkLst>
        </pc:spChg>
        <pc:spChg chg="add mod">
          <ac:chgData name="Tracey Dennis-Andrews" userId="af8aea2b-42df-416b-9e7b-22ad88aa431b" providerId="ADAL" clId="{AFCD5442-B1E0-4104-A6FB-DB2CD6E926AB}" dt="2024-10-02T18:24:03.579" v="607" actId="5793"/>
          <ac:spMkLst>
            <pc:docMk/>
            <pc:sldMk cId="2719220571" sldId="273"/>
            <ac:spMk id="9" creationId="{7CA9913D-35FF-E4FC-6CF1-072102B2C126}"/>
          </ac:spMkLst>
        </pc:spChg>
        <pc:spChg chg="add mod ord">
          <ac:chgData name="Tracey Dennis-Andrews" userId="af8aea2b-42df-416b-9e7b-22ad88aa431b" providerId="ADAL" clId="{AFCD5442-B1E0-4104-A6FB-DB2CD6E926AB}" dt="2024-10-02T18:18:17.390" v="214" actId="20577"/>
          <ac:spMkLst>
            <pc:docMk/>
            <pc:sldMk cId="2719220571" sldId="273"/>
            <ac:spMk id="10" creationId="{1DCD7ED4-14F6-C627-7B4F-E968242091C4}"/>
          </ac:spMkLst>
        </pc:spChg>
        <pc:spChg chg="add mod">
          <ac:chgData name="Tracey Dennis-Andrews" userId="af8aea2b-42df-416b-9e7b-22ad88aa431b" providerId="ADAL" clId="{AFCD5442-B1E0-4104-A6FB-DB2CD6E926AB}" dt="2024-10-02T18:25:01.214" v="615" actId="1076"/>
          <ac:spMkLst>
            <pc:docMk/>
            <pc:sldMk cId="2719220571" sldId="273"/>
            <ac:spMk id="12" creationId="{A298786E-9250-491A-108C-B25EB2CC8804}"/>
          </ac:spMkLst>
        </pc:spChg>
        <pc:spChg chg="add mod ord">
          <ac:chgData name="Tracey Dennis-Andrews" userId="af8aea2b-42df-416b-9e7b-22ad88aa431b" providerId="ADAL" clId="{AFCD5442-B1E0-4104-A6FB-DB2CD6E926AB}" dt="2024-10-02T18:26:25.943" v="668" actId="14100"/>
          <ac:spMkLst>
            <pc:docMk/>
            <pc:sldMk cId="2719220571" sldId="273"/>
            <ac:spMk id="13" creationId="{BCDE0053-7AFA-BAE8-5A70-3A969C9A481B}"/>
          </ac:spMkLst>
        </pc:spChg>
        <pc:spChg chg="add mod">
          <ac:chgData name="Tracey Dennis-Andrews" userId="af8aea2b-42df-416b-9e7b-22ad88aa431b" providerId="ADAL" clId="{AFCD5442-B1E0-4104-A6FB-DB2CD6E926AB}" dt="2024-10-02T18:35:04.088" v="884" actId="20577"/>
          <ac:spMkLst>
            <pc:docMk/>
            <pc:sldMk cId="2719220571" sldId="273"/>
            <ac:spMk id="14" creationId="{0066056D-1546-D7A3-B3F2-B7E57DE72A89}"/>
          </ac:spMkLst>
        </pc:spChg>
        <pc:spChg chg="add mod">
          <ac:chgData name="Tracey Dennis-Andrews" userId="af8aea2b-42df-416b-9e7b-22ad88aa431b" providerId="ADAL" clId="{AFCD5442-B1E0-4104-A6FB-DB2CD6E926AB}" dt="2024-10-02T18:26:45.993" v="671" actId="207"/>
          <ac:spMkLst>
            <pc:docMk/>
            <pc:sldMk cId="2719220571" sldId="273"/>
            <ac:spMk id="15" creationId="{6386B92F-B7C8-0850-94EC-677675A6F0E6}"/>
          </ac:spMkLst>
        </pc:spChg>
        <pc:spChg chg="add mod">
          <ac:chgData name="Tracey Dennis-Andrews" userId="af8aea2b-42df-416b-9e7b-22ad88aa431b" providerId="ADAL" clId="{AFCD5442-B1E0-4104-A6FB-DB2CD6E926AB}" dt="2024-10-02T18:27:05.189" v="734" actId="20577"/>
          <ac:spMkLst>
            <pc:docMk/>
            <pc:sldMk cId="2719220571" sldId="273"/>
            <ac:spMk id="16" creationId="{B584C6DE-CEA6-521D-3B6B-54CA0AB8556E}"/>
          </ac:spMkLst>
        </pc:spChg>
        <pc:spChg chg="add mod">
          <ac:chgData name="Tracey Dennis-Andrews" userId="af8aea2b-42df-416b-9e7b-22ad88aa431b" providerId="ADAL" clId="{AFCD5442-B1E0-4104-A6FB-DB2CD6E926AB}" dt="2024-10-02T18:32:31.614" v="788" actId="20577"/>
          <ac:spMkLst>
            <pc:docMk/>
            <pc:sldMk cId="2719220571" sldId="273"/>
            <ac:spMk id="17" creationId="{6E07B6CA-379B-93D2-638A-A12525F11102}"/>
          </ac:spMkLst>
        </pc:spChg>
        <pc:spChg chg="add mod">
          <ac:chgData name="Tracey Dennis-Andrews" userId="af8aea2b-42df-416b-9e7b-22ad88aa431b" providerId="ADAL" clId="{AFCD5442-B1E0-4104-A6FB-DB2CD6E926AB}" dt="2024-10-02T18:33:10.582" v="819" actId="20577"/>
          <ac:spMkLst>
            <pc:docMk/>
            <pc:sldMk cId="2719220571" sldId="273"/>
            <ac:spMk id="18" creationId="{303307BD-6300-6A6A-43C5-5DDFD877581A}"/>
          </ac:spMkLst>
        </pc:spChg>
        <pc:spChg chg="add mod">
          <ac:chgData name="Tracey Dennis-Andrews" userId="af8aea2b-42df-416b-9e7b-22ad88aa431b" providerId="ADAL" clId="{AFCD5442-B1E0-4104-A6FB-DB2CD6E926AB}" dt="2024-10-02T18:34:15.198" v="874" actId="1076"/>
          <ac:spMkLst>
            <pc:docMk/>
            <pc:sldMk cId="2719220571" sldId="273"/>
            <ac:spMk id="20" creationId="{AB376E2D-8457-4DB6-6A22-D0DBE7EC135C}"/>
          </ac:spMkLst>
        </pc:spChg>
        <pc:spChg chg="add mod">
          <ac:chgData name="Tracey Dennis-Andrews" userId="af8aea2b-42df-416b-9e7b-22ad88aa431b" providerId="ADAL" clId="{AFCD5442-B1E0-4104-A6FB-DB2CD6E926AB}" dt="2024-10-02T18:44:52.024" v="1061"/>
          <ac:spMkLst>
            <pc:docMk/>
            <pc:sldMk cId="2719220571" sldId="273"/>
            <ac:spMk id="22" creationId="{AA309271-9130-01A4-B39F-D9A99A75FEBD}"/>
          </ac:spMkLst>
        </pc:spChg>
        <pc:spChg chg="add mod">
          <ac:chgData name="Tracey Dennis-Andrews" userId="af8aea2b-42df-416b-9e7b-22ad88aa431b" providerId="ADAL" clId="{AFCD5442-B1E0-4104-A6FB-DB2CD6E926AB}" dt="2024-10-02T18:44:54.077" v="1062"/>
          <ac:spMkLst>
            <pc:docMk/>
            <pc:sldMk cId="2719220571" sldId="273"/>
            <ac:spMk id="23" creationId="{E5957689-4EF0-E56D-290C-3803BAA404D6}"/>
          </ac:spMkLst>
        </pc:spChg>
        <pc:spChg chg="add mod">
          <ac:chgData name="Tracey Dennis-Andrews" userId="af8aea2b-42df-416b-9e7b-22ad88aa431b" providerId="ADAL" clId="{AFCD5442-B1E0-4104-A6FB-DB2CD6E926AB}" dt="2024-10-02T18:44:54.810" v="1063"/>
          <ac:spMkLst>
            <pc:docMk/>
            <pc:sldMk cId="2719220571" sldId="273"/>
            <ac:spMk id="24" creationId="{30E7F89D-E8D6-1EA5-84DE-08E09EC4F0D2}"/>
          </ac:spMkLst>
        </pc:spChg>
        <pc:picChg chg="add mod">
          <ac:chgData name="Tracey Dennis-Andrews" userId="af8aea2b-42df-416b-9e7b-22ad88aa431b" providerId="ADAL" clId="{AFCD5442-B1E0-4104-A6FB-DB2CD6E926AB}" dt="2024-10-02T18:11:02.181" v="47"/>
          <ac:picMkLst>
            <pc:docMk/>
            <pc:sldMk cId="2719220571" sldId="273"/>
            <ac:picMk id="4" creationId="{4EE26F91-E905-5DBF-0D8E-DF0E96971DEF}"/>
          </ac:picMkLst>
        </pc:picChg>
      </pc:sldChg>
      <pc:sldChg chg="modSp add mod">
        <pc:chgData name="Tracey Dennis-Andrews" userId="af8aea2b-42df-416b-9e7b-22ad88aa431b" providerId="ADAL" clId="{AFCD5442-B1E0-4104-A6FB-DB2CD6E926AB}" dt="2024-10-02T18:44:15.274" v="1057" actId="20577"/>
        <pc:sldMkLst>
          <pc:docMk/>
          <pc:sldMk cId="1134529316" sldId="274"/>
        </pc:sldMkLst>
        <pc:spChg chg="mod">
          <ac:chgData name="Tracey Dennis-Andrews" userId="af8aea2b-42df-416b-9e7b-22ad88aa431b" providerId="ADAL" clId="{AFCD5442-B1E0-4104-A6FB-DB2CD6E926AB}" dt="2024-10-02T18:35:57.130" v="925" actId="20577"/>
          <ac:spMkLst>
            <pc:docMk/>
            <pc:sldMk cId="1134529316" sldId="274"/>
            <ac:spMk id="5" creationId="{40818741-72E0-43C3-4B75-F462F08280A9}"/>
          </ac:spMkLst>
        </pc:spChg>
        <pc:spChg chg="mod">
          <ac:chgData name="Tracey Dennis-Andrews" userId="af8aea2b-42df-416b-9e7b-22ad88aa431b" providerId="ADAL" clId="{AFCD5442-B1E0-4104-A6FB-DB2CD6E926AB}" dt="2024-10-02T18:39:08.245" v="984" actId="207"/>
          <ac:spMkLst>
            <pc:docMk/>
            <pc:sldMk cId="1134529316" sldId="274"/>
            <ac:spMk id="6" creationId="{00965189-67E8-E63C-48F1-B6E675890344}"/>
          </ac:spMkLst>
        </pc:spChg>
        <pc:spChg chg="mod">
          <ac:chgData name="Tracey Dennis-Andrews" userId="af8aea2b-42df-416b-9e7b-22ad88aa431b" providerId="ADAL" clId="{AFCD5442-B1E0-4104-A6FB-DB2CD6E926AB}" dt="2024-10-02T18:43:36.459" v="1005" actId="1076"/>
          <ac:spMkLst>
            <pc:docMk/>
            <pc:sldMk cId="1134529316" sldId="274"/>
            <ac:spMk id="10" creationId="{1DCD7ED4-14F6-C627-7B4F-E968242091C4}"/>
          </ac:spMkLst>
        </pc:spChg>
        <pc:spChg chg="mod">
          <ac:chgData name="Tracey Dennis-Andrews" userId="af8aea2b-42df-416b-9e7b-22ad88aa431b" providerId="ADAL" clId="{AFCD5442-B1E0-4104-A6FB-DB2CD6E926AB}" dt="2024-10-02T18:44:15.274" v="1057" actId="20577"/>
          <ac:spMkLst>
            <pc:docMk/>
            <pc:sldMk cId="1134529316" sldId="274"/>
            <ac:spMk id="12" creationId="{A298786E-9250-491A-108C-B25EB2CC8804}"/>
          </ac:spMkLst>
        </pc:spChg>
        <pc:spChg chg="mod">
          <ac:chgData name="Tracey Dennis-Andrews" userId="af8aea2b-42df-416b-9e7b-22ad88aa431b" providerId="ADAL" clId="{AFCD5442-B1E0-4104-A6FB-DB2CD6E926AB}" dt="2024-10-02T18:43:25.235" v="1002" actId="1076"/>
          <ac:spMkLst>
            <pc:docMk/>
            <pc:sldMk cId="1134529316" sldId="274"/>
            <ac:spMk id="13" creationId="{BCDE0053-7AFA-BAE8-5A70-3A969C9A481B}"/>
          </ac:spMkLst>
        </pc:spChg>
        <pc:spChg chg="mod">
          <ac:chgData name="Tracey Dennis-Andrews" userId="af8aea2b-42df-416b-9e7b-22ad88aa431b" providerId="ADAL" clId="{AFCD5442-B1E0-4104-A6FB-DB2CD6E926AB}" dt="2024-10-02T18:43:01.184" v="999" actId="1076"/>
          <ac:spMkLst>
            <pc:docMk/>
            <pc:sldMk cId="1134529316" sldId="274"/>
            <ac:spMk id="14" creationId="{0066056D-1546-D7A3-B3F2-B7E57DE72A89}"/>
          </ac:spMkLst>
        </pc:spChg>
        <pc:spChg chg="mod ord">
          <ac:chgData name="Tracey Dennis-Andrews" userId="af8aea2b-42df-416b-9e7b-22ad88aa431b" providerId="ADAL" clId="{AFCD5442-B1E0-4104-A6FB-DB2CD6E926AB}" dt="2024-10-02T18:42:55.221" v="998" actId="167"/>
          <ac:spMkLst>
            <pc:docMk/>
            <pc:sldMk cId="1134529316" sldId="274"/>
            <ac:spMk id="15" creationId="{6386B92F-B7C8-0850-94EC-677675A6F0E6}"/>
          </ac:spMkLst>
        </pc:spChg>
        <pc:spChg chg="mod">
          <ac:chgData name="Tracey Dennis-Andrews" userId="af8aea2b-42df-416b-9e7b-22ad88aa431b" providerId="ADAL" clId="{AFCD5442-B1E0-4104-A6FB-DB2CD6E926AB}" dt="2024-10-02T18:44:08.229" v="1048" actId="20577"/>
          <ac:spMkLst>
            <pc:docMk/>
            <pc:sldMk cId="1134529316" sldId="274"/>
            <ac:spMk id="16" creationId="{B584C6DE-CEA6-521D-3B6B-54CA0AB8556E}"/>
          </ac:spMkLst>
        </pc:spChg>
        <pc:spChg chg="mod">
          <ac:chgData name="Tracey Dennis-Andrews" userId="af8aea2b-42df-416b-9e7b-22ad88aa431b" providerId="ADAL" clId="{AFCD5442-B1E0-4104-A6FB-DB2CD6E926AB}" dt="2024-10-02T18:39:58.080" v="993" actId="207"/>
          <ac:spMkLst>
            <pc:docMk/>
            <pc:sldMk cId="1134529316" sldId="274"/>
            <ac:spMk id="17" creationId="{6E07B6CA-379B-93D2-638A-A12525F11102}"/>
          </ac:spMkLst>
        </pc:spChg>
        <pc:spChg chg="mod">
          <ac:chgData name="Tracey Dennis-Andrews" userId="af8aea2b-42df-416b-9e7b-22ad88aa431b" providerId="ADAL" clId="{AFCD5442-B1E0-4104-A6FB-DB2CD6E926AB}" dt="2024-10-02T18:39:52.915" v="992" actId="207"/>
          <ac:spMkLst>
            <pc:docMk/>
            <pc:sldMk cId="1134529316" sldId="274"/>
            <ac:spMk id="18" creationId="{303307BD-6300-6A6A-43C5-5DDFD877581A}"/>
          </ac:spMkLst>
        </pc:spChg>
        <pc:spChg chg="mod">
          <ac:chgData name="Tracey Dennis-Andrews" userId="af8aea2b-42df-416b-9e7b-22ad88aa431b" providerId="ADAL" clId="{AFCD5442-B1E0-4104-A6FB-DB2CD6E926AB}" dt="2024-10-02T18:39:46.712" v="991" actId="207"/>
          <ac:spMkLst>
            <pc:docMk/>
            <pc:sldMk cId="1134529316" sldId="274"/>
            <ac:spMk id="19" creationId="{72C92D5B-A402-6789-1D45-7A54E282828A}"/>
          </ac:spMkLst>
        </pc:spChg>
        <pc:spChg chg="mod">
          <ac:chgData name="Tracey Dennis-Andrews" userId="af8aea2b-42df-416b-9e7b-22ad88aa431b" providerId="ADAL" clId="{AFCD5442-B1E0-4104-A6FB-DB2CD6E926AB}" dt="2024-10-02T18:39:42.887" v="990" actId="207"/>
          <ac:spMkLst>
            <pc:docMk/>
            <pc:sldMk cId="1134529316" sldId="274"/>
            <ac:spMk id="20" creationId="{AB376E2D-8457-4DB6-6A22-D0DBE7EC135C}"/>
          </ac:spMkLst>
        </pc:spChg>
      </pc:sldChg>
    </pc:docChg>
  </pc:docChgLst>
  <pc:docChgLst>
    <pc:chgData name="Tracey Dennis-Andrews" userId="S::tracey.dennis-andrews@encompassdorset.co.uk::af8aea2b-42df-416b-9e7b-22ad88aa431b" providerId="AD" clId="Web-{4CCF9E79-9554-FBF8-1D28-295F7B39C6E7}"/>
    <pc:docChg chg="addSld modSld">
      <pc:chgData name="Tracey Dennis-Andrews" userId="S::tracey.dennis-andrews@encompassdorset.co.uk::af8aea2b-42df-416b-9e7b-22ad88aa431b" providerId="AD" clId="Web-{4CCF9E79-9554-FBF8-1D28-295F7B39C6E7}" dt="2024-09-24T08:41:11.960" v="225"/>
      <pc:docMkLst>
        <pc:docMk/>
      </pc:docMkLst>
      <pc:sldChg chg="modSp">
        <pc:chgData name="Tracey Dennis-Andrews" userId="S::tracey.dennis-andrews@encompassdorset.co.uk::af8aea2b-42df-416b-9e7b-22ad88aa431b" providerId="AD" clId="Web-{4CCF9E79-9554-FBF8-1D28-295F7B39C6E7}" dt="2024-09-24T07:15:31.581" v="8"/>
        <pc:sldMkLst>
          <pc:docMk/>
          <pc:sldMk cId="2631515837" sldId="257"/>
        </pc:sldMkLst>
        <pc:cxnChg chg="mod">
          <ac:chgData name="Tracey Dennis-Andrews" userId="S::tracey.dennis-andrews@encompassdorset.co.uk::af8aea2b-42df-416b-9e7b-22ad88aa431b" providerId="AD" clId="Web-{4CCF9E79-9554-FBF8-1D28-295F7B39C6E7}" dt="2024-09-24T07:15:31.581" v="8"/>
          <ac:cxnSpMkLst>
            <pc:docMk/>
            <pc:sldMk cId="2631515837" sldId="257"/>
            <ac:cxnSpMk id="39" creationId="{00000000-0000-0000-0000-000000000000}"/>
          </ac:cxnSpMkLst>
        </pc:cxnChg>
      </pc:sldChg>
      <pc:sldChg chg="addSp delSp modSp new mod setBg modClrScheme chgLayout">
        <pc:chgData name="Tracey Dennis-Andrews" userId="S::tracey.dennis-andrews@encompassdorset.co.uk::af8aea2b-42df-416b-9e7b-22ad88aa431b" providerId="AD" clId="Web-{4CCF9E79-9554-FBF8-1D28-295F7B39C6E7}" dt="2024-09-24T08:41:11.960" v="225"/>
        <pc:sldMkLst>
          <pc:docMk/>
          <pc:sldMk cId="1370233044" sldId="272"/>
        </pc:sldMkLst>
        <pc:spChg chg="add del mod ord">
          <ac:chgData name="Tracey Dennis-Andrews" userId="S::tracey.dennis-andrews@encompassdorset.co.uk::af8aea2b-42df-416b-9e7b-22ad88aa431b" providerId="AD" clId="Web-{4CCF9E79-9554-FBF8-1D28-295F7B39C6E7}" dt="2024-09-23T18:55:45.551" v="7"/>
          <ac:spMkLst>
            <pc:docMk/>
            <pc:sldMk cId="1370233044" sldId="272"/>
            <ac:spMk id="2" creationId="{57FD088C-3410-D37B-0285-BE1D7D7DD2E6}"/>
          </ac:spMkLst>
        </pc:spChg>
        <pc:graphicFrameChg chg="add mod ord modGraphic">
          <ac:chgData name="Tracey Dennis-Andrews" userId="S::tracey.dennis-andrews@encompassdorset.co.uk::af8aea2b-42df-416b-9e7b-22ad88aa431b" providerId="AD" clId="Web-{4CCF9E79-9554-FBF8-1D28-295F7B39C6E7}" dt="2024-09-24T08:41:11.960" v="225"/>
          <ac:graphicFrameMkLst>
            <pc:docMk/>
            <pc:sldMk cId="1370233044" sldId="272"/>
            <ac:graphicFrameMk id="4" creationId="{4D90DAD1-AC56-CBE9-D5BE-E2CB62314281}"/>
          </ac:graphicFrameMkLst>
        </pc:graphicFrameChg>
      </pc:sldChg>
    </pc:docChg>
  </pc:docChgLst>
  <pc:docChgLst>
    <pc:chgData name="Tracey Dennis-Andrews" userId="S::tracey.dennis-andrews@encompassdorset.co.uk::af8aea2b-42df-416b-9e7b-22ad88aa431b" providerId="AD" clId="Web-{30861605-3A99-9355-D4EB-CCB72C4909D8}"/>
    <pc:docChg chg="modSld">
      <pc:chgData name="Tracey Dennis-Andrews" userId="S::tracey.dennis-andrews@encompassdorset.co.uk::af8aea2b-42df-416b-9e7b-22ad88aa431b" providerId="AD" clId="Web-{30861605-3A99-9355-D4EB-CCB72C4909D8}" dt="2024-11-08T08:52:46.594" v="57" actId="14100"/>
      <pc:docMkLst>
        <pc:docMk/>
      </pc:docMkLst>
      <pc:sldChg chg="modSp">
        <pc:chgData name="Tracey Dennis-Andrews" userId="S::tracey.dennis-andrews@encompassdorset.co.uk::af8aea2b-42df-416b-9e7b-22ad88aa431b" providerId="AD" clId="Web-{30861605-3A99-9355-D4EB-CCB72C4909D8}" dt="2024-11-08T08:51:19.138" v="55" actId="20577"/>
        <pc:sldMkLst>
          <pc:docMk/>
          <pc:sldMk cId="3048393488" sldId="263"/>
        </pc:sldMkLst>
        <pc:spChg chg="mod">
          <ac:chgData name="Tracey Dennis-Andrews" userId="S::tracey.dennis-andrews@encompassdorset.co.uk::af8aea2b-42df-416b-9e7b-22ad88aa431b" providerId="AD" clId="Web-{30861605-3A99-9355-D4EB-CCB72C4909D8}" dt="2024-11-08T08:51:19.138" v="55" actId="20577"/>
          <ac:spMkLst>
            <pc:docMk/>
            <pc:sldMk cId="3048393488" sldId="263"/>
            <ac:spMk id="13" creationId="{9D5A6B44-B19E-FEDA-A959-FE26948671AF}"/>
          </ac:spMkLst>
        </pc:spChg>
        <pc:spChg chg="mod">
          <ac:chgData name="Tracey Dennis-Andrews" userId="S::tracey.dennis-andrews@encompassdorset.co.uk::af8aea2b-42df-416b-9e7b-22ad88aa431b" providerId="AD" clId="Web-{30861605-3A99-9355-D4EB-CCB72C4909D8}" dt="2024-11-08T08:38:59.351" v="6" actId="20577"/>
          <ac:spMkLst>
            <pc:docMk/>
            <pc:sldMk cId="3048393488" sldId="263"/>
            <ac:spMk id="14" creationId="{B8F36BD3-5544-0BDD-B594-481CDF2AC88E}"/>
          </ac:spMkLst>
        </pc:spChg>
      </pc:sldChg>
      <pc:sldChg chg="delSp modSp">
        <pc:chgData name="Tracey Dennis-Andrews" userId="S::tracey.dennis-andrews@encompassdorset.co.uk::af8aea2b-42df-416b-9e7b-22ad88aa431b" providerId="AD" clId="Web-{30861605-3A99-9355-D4EB-CCB72C4909D8}" dt="2024-11-08T08:43:18.077" v="8" actId="14100"/>
        <pc:sldMkLst>
          <pc:docMk/>
          <pc:sldMk cId="2760525857" sldId="269"/>
        </pc:sldMkLst>
        <pc:spChg chg="del">
          <ac:chgData name="Tracey Dennis-Andrews" userId="S::tracey.dennis-andrews@encompassdorset.co.uk::af8aea2b-42df-416b-9e7b-22ad88aa431b" providerId="AD" clId="Web-{30861605-3A99-9355-D4EB-CCB72C4909D8}" dt="2024-11-08T08:43:09.859" v="7"/>
          <ac:spMkLst>
            <pc:docMk/>
            <pc:sldMk cId="2760525857" sldId="269"/>
            <ac:spMk id="10" creationId="{A355C5D1-B9DA-ABCF-D09E-7D77524578D4}"/>
          </ac:spMkLst>
        </pc:spChg>
        <pc:cxnChg chg="mod">
          <ac:chgData name="Tracey Dennis-Andrews" userId="S::tracey.dennis-andrews@encompassdorset.co.uk::af8aea2b-42df-416b-9e7b-22ad88aa431b" providerId="AD" clId="Web-{30861605-3A99-9355-D4EB-CCB72C4909D8}" dt="2024-11-08T08:43:18.077" v="8" actId="14100"/>
          <ac:cxnSpMkLst>
            <pc:docMk/>
            <pc:sldMk cId="2760525857" sldId="269"/>
            <ac:cxnSpMk id="36" creationId="{0DE8BAF9-33AC-4655-BA4D-D1D7FABD0963}"/>
          </ac:cxnSpMkLst>
        </pc:cxnChg>
      </pc:sldChg>
      <pc:sldChg chg="addSp delSp modSp">
        <pc:chgData name="Tracey Dennis-Andrews" userId="S::tracey.dennis-andrews@encompassdorset.co.uk::af8aea2b-42df-416b-9e7b-22ad88aa431b" providerId="AD" clId="Web-{30861605-3A99-9355-D4EB-CCB72C4909D8}" dt="2024-11-08T08:46:27.489" v="41" actId="1076"/>
        <pc:sldMkLst>
          <pc:docMk/>
          <pc:sldMk cId="730710254" sldId="270"/>
        </pc:sldMkLst>
        <pc:spChg chg="mod">
          <ac:chgData name="Tracey Dennis-Andrews" userId="S::tracey.dennis-andrews@encompassdorset.co.uk::af8aea2b-42df-416b-9e7b-22ad88aa431b" providerId="AD" clId="Web-{30861605-3A99-9355-D4EB-CCB72C4909D8}" dt="2024-11-08T08:46:24.286" v="40" actId="1076"/>
          <ac:spMkLst>
            <pc:docMk/>
            <pc:sldMk cId="730710254" sldId="270"/>
            <ac:spMk id="2" creationId="{3681D09D-65B3-EBB9-0859-2A81D2CF09CF}"/>
          </ac:spMkLst>
        </pc:spChg>
        <pc:spChg chg="mod">
          <ac:chgData name="Tracey Dennis-Andrews" userId="S::tracey.dennis-andrews@encompassdorset.co.uk::af8aea2b-42df-416b-9e7b-22ad88aa431b" providerId="AD" clId="Web-{30861605-3A99-9355-D4EB-CCB72C4909D8}" dt="2024-11-08T08:46:27.489" v="41" actId="1076"/>
          <ac:spMkLst>
            <pc:docMk/>
            <pc:sldMk cId="730710254" sldId="270"/>
            <ac:spMk id="3" creationId="{60BC4D3E-1030-07E6-CAA3-081139EACD83}"/>
          </ac:spMkLst>
        </pc:spChg>
        <pc:spChg chg="add mod">
          <ac:chgData name="Tracey Dennis-Andrews" userId="S::tracey.dennis-andrews@encompassdorset.co.uk::af8aea2b-42df-416b-9e7b-22ad88aa431b" providerId="AD" clId="Web-{30861605-3A99-9355-D4EB-CCB72C4909D8}" dt="2024-11-08T08:45:47.832" v="34" actId="1076"/>
          <ac:spMkLst>
            <pc:docMk/>
            <pc:sldMk cId="730710254" sldId="270"/>
            <ac:spMk id="4" creationId="{A355C5D1-B9DA-ABCF-D09E-7D77524578D4}"/>
          </ac:spMkLst>
        </pc:spChg>
        <pc:cxnChg chg="add del mod">
          <ac:chgData name="Tracey Dennis-Andrews" userId="S::tracey.dennis-andrews@encompassdorset.co.uk::af8aea2b-42df-416b-9e7b-22ad88aa431b" providerId="AD" clId="Web-{30861605-3A99-9355-D4EB-CCB72C4909D8}" dt="2024-11-08T08:45:01.815" v="26"/>
          <ac:cxnSpMkLst>
            <pc:docMk/>
            <pc:sldMk cId="730710254" sldId="270"/>
            <ac:cxnSpMk id="5" creationId="{FCC1492F-0771-8E6C-E88A-1B74E8E5E7ED}"/>
          </ac:cxnSpMkLst>
        </pc:cxnChg>
        <pc:cxnChg chg="add mod ord">
          <ac:chgData name="Tracey Dennis-Andrews" userId="S::tracey.dennis-andrews@encompassdorset.co.uk::af8aea2b-42df-416b-9e7b-22ad88aa431b" providerId="AD" clId="Web-{30861605-3A99-9355-D4EB-CCB72C4909D8}" dt="2024-11-08T08:46:02.629" v="36"/>
          <ac:cxnSpMkLst>
            <pc:docMk/>
            <pc:sldMk cId="730710254" sldId="270"/>
            <ac:cxnSpMk id="7" creationId="{DB69FE99-AA02-5687-AEF0-A9E7664DCDF0}"/>
          </ac:cxnSpMkLst>
        </pc:cxnChg>
        <pc:cxnChg chg="add mod ord">
          <ac:chgData name="Tracey Dennis-Andrews" userId="S::tracey.dennis-andrews@encompassdorset.co.uk::af8aea2b-42df-416b-9e7b-22ad88aa431b" providerId="AD" clId="Web-{30861605-3A99-9355-D4EB-CCB72C4909D8}" dt="2024-11-08T08:46:20.833" v="39" actId="1076"/>
          <ac:cxnSpMkLst>
            <pc:docMk/>
            <pc:sldMk cId="730710254" sldId="270"/>
            <ac:cxnSpMk id="9" creationId="{FA624FDF-AAFD-5EEB-7FA1-B148A8C270FA}"/>
          </ac:cxnSpMkLst>
        </pc:cxnChg>
        <pc:cxnChg chg="mod">
          <ac:chgData name="Tracey Dennis-Andrews" userId="S::tracey.dennis-andrews@encompassdorset.co.uk::af8aea2b-42df-416b-9e7b-22ad88aa431b" providerId="AD" clId="Web-{30861605-3A99-9355-D4EB-CCB72C4909D8}" dt="2024-11-08T08:46:14.426" v="38" actId="14100"/>
          <ac:cxnSpMkLst>
            <pc:docMk/>
            <pc:sldMk cId="730710254" sldId="270"/>
            <ac:cxnSpMk id="37" creationId="{9EAB8837-3C91-440E-B55E-1A2DA789D0DB}"/>
          </ac:cxnSpMkLst>
        </pc:cxnChg>
      </pc:sldChg>
      <pc:sldChg chg="modSp">
        <pc:chgData name="Tracey Dennis-Andrews" userId="S::tracey.dennis-andrews@encompassdorset.co.uk::af8aea2b-42df-416b-9e7b-22ad88aa431b" providerId="AD" clId="Web-{30861605-3A99-9355-D4EB-CCB72C4909D8}" dt="2024-11-08T08:52:46.594" v="57" actId="14100"/>
        <pc:sldMkLst>
          <pc:docMk/>
          <pc:sldMk cId="1941652670" sldId="271"/>
        </pc:sldMkLst>
        <pc:cxnChg chg="mod">
          <ac:chgData name="Tracey Dennis-Andrews" userId="S::tracey.dennis-andrews@encompassdorset.co.uk::af8aea2b-42df-416b-9e7b-22ad88aa431b" providerId="AD" clId="Web-{30861605-3A99-9355-D4EB-CCB72C4909D8}" dt="2024-11-08T08:52:46.594" v="57" actId="14100"/>
          <ac:cxnSpMkLst>
            <pc:docMk/>
            <pc:sldMk cId="1941652670" sldId="271"/>
            <ac:cxnSpMk id="12" creationId="{9FB445D2-8BA7-F85B-ACB7-3A7E8F9C5012}"/>
          </ac:cxnSpMkLst>
        </pc:cxnChg>
      </pc:sldChg>
    </pc:docChg>
  </pc:docChgLst>
  <pc:docChgLst>
    <pc:chgData name="Lisa Garside" userId="S::lisa.rowlandhall@encompassdorset.co.uk::82885870-43be-42de-b59c-e6d359d451b5" providerId="AD" clId="Web-{7170850D-8C3F-13C8-5184-3B44BE2C2DA5}"/>
    <pc:docChg chg="modSld">
      <pc:chgData name="Lisa Garside" userId="S::lisa.rowlandhall@encompassdorset.co.uk::82885870-43be-42de-b59c-e6d359d451b5" providerId="AD" clId="Web-{7170850D-8C3F-13C8-5184-3B44BE2C2DA5}" dt="2024-10-09T12:50:27.175" v="60" actId="20577"/>
      <pc:docMkLst>
        <pc:docMk/>
      </pc:docMkLst>
      <pc:sldChg chg="modSp">
        <pc:chgData name="Lisa Garside" userId="S::lisa.rowlandhall@encompassdorset.co.uk::82885870-43be-42de-b59c-e6d359d451b5" providerId="AD" clId="Web-{7170850D-8C3F-13C8-5184-3B44BE2C2DA5}" dt="2024-10-09T12:50:27.175" v="60" actId="20577"/>
        <pc:sldMkLst>
          <pc:docMk/>
          <pc:sldMk cId="1134529316" sldId="274"/>
        </pc:sldMkLst>
        <pc:spChg chg="mod">
          <ac:chgData name="Lisa Garside" userId="S::lisa.rowlandhall@encompassdorset.co.uk::82885870-43be-42de-b59c-e6d359d451b5" providerId="AD" clId="Web-{7170850D-8C3F-13C8-5184-3B44BE2C2DA5}" dt="2024-10-09T12:47:58.938" v="26" actId="20577"/>
          <ac:spMkLst>
            <pc:docMk/>
            <pc:sldMk cId="1134529316" sldId="274"/>
            <ac:spMk id="18" creationId="{303307BD-6300-6A6A-43C5-5DDFD877581A}"/>
          </ac:spMkLst>
        </pc:spChg>
        <pc:spChg chg="mod">
          <ac:chgData name="Lisa Garside" userId="S::lisa.rowlandhall@encompassdorset.co.uk::82885870-43be-42de-b59c-e6d359d451b5" providerId="AD" clId="Web-{7170850D-8C3F-13C8-5184-3B44BE2C2DA5}" dt="2024-10-09T12:47:30.719" v="19" actId="20577"/>
          <ac:spMkLst>
            <pc:docMk/>
            <pc:sldMk cId="1134529316" sldId="274"/>
            <ac:spMk id="19" creationId="{72C92D5B-A402-6789-1D45-7A54E282828A}"/>
          </ac:spMkLst>
        </pc:spChg>
        <pc:spChg chg="mod">
          <ac:chgData name="Lisa Garside" userId="S::lisa.rowlandhall@encompassdorset.co.uk::82885870-43be-42de-b59c-e6d359d451b5" providerId="AD" clId="Web-{7170850D-8C3F-13C8-5184-3B44BE2C2DA5}" dt="2024-10-09T12:50:27.175" v="60" actId="20577"/>
          <ac:spMkLst>
            <pc:docMk/>
            <pc:sldMk cId="1134529316" sldId="274"/>
            <ac:spMk id="20" creationId="{AB376E2D-8457-4DB6-6A22-D0DBE7EC135C}"/>
          </ac:spMkLst>
        </pc:spChg>
      </pc:sldChg>
    </pc:docChg>
  </pc:docChgLst>
  <pc:docChgLst>
    <pc:chgData name="Tracey Dennis-Andrews" userId="S::tracey.dennis-andrews@encompassdorset.co.uk::af8aea2b-42df-416b-9e7b-22ad88aa431b" providerId="AD" clId="Web-{6205224D-D17E-C4A6-D738-76F0B96496C8}"/>
    <pc:docChg chg="addSld delSld modSld sldOrd">
      <pc:chgData name="Tracey Dennis-Andrews" userId="S::tracey.dennis-andrews@encompassdorset.co.uk::af8aea2b-42df-416b-9e7b-22ad88aa431b" providerId="AD" clId="Web-{6205224D-D17E-C4A6-D738-76F0B96496C8}" dt="2024-05-16T13:32:24.320" v="895" actId="20577"/>
      <pc:docMkLst>
        <pc:docMk/>
      </pc:docMkLst>
      <pc:sldChg chg="addSp delSp modSp mod setBg">
        <pc:chgData name="Tracey Dennis-Andrews" userId="S::tracey.dennis-andrews@encompassdorset.co.uk::af8aea2b-42df-416b-9e7b-22ad88aa431b" providerId="AD" clId="Web-{6205224D-D17E-C4A6-D738-76F0B96496C8}" dt="2024-05-15T21:32:29.784" v="795"/>
        <pc:sldMkLst>
          <pc:docMk/>
          <pc:sldMk cId="2631515837" sldId="257"/>
        </pc:sldMkLst>
      </pc:sldChg>
      <pc:sldChg chg="addSp delSp modSp mod setBg">
        <pc:chgData name="Tracey Dennis-Andrews" userId="S::tracey.dennis-andrews@encompassdorset.co.uk::af8aea2b-42df-416b-9e7b-22ad88aa431b" providerId="AD" clId="Web-{6205224D-D17E-C4A6-D738-76F0B96496C8}" dt="2024-05-15T21:34:02.630" v="835" actId="20577"/>
        <pc:sldMkLst>
          <pc:docMk/>
          <pc:sldMk cId="3138150581" sldId="259"/>
        </pc:sldMkLst>
      </pc:sldChg>
      <pc:sldChg chg="addSp delSp modSp del">
        <pc:chgData name="Tracey Dennis-Andrews" userId="S::tracey.dennis-andrews@encompassdorset.co.uk::af8aea2b-42df-416b-9e7b-22ad88aa431b" providerId="AD" clId="Web-{6205224D-D17E-C4A6-D738-76F0B96496C8}" dt="2024-05-16T13:31:49.132" v="883" actId="1076"/>
        <pc:sldMkLst>
          <pc:docMk/>
          <pc:sldMk cId="1386709836" sldId="261"/>
        </pc:sldMkLst>
      </pc:sldChg>
      <pc:sldChg chg="addSp delSp modSp">
        <pc:chgData name="Tracey Dennis-Andrews" userId="S::tracey.dennis-andrews@encompassdorset.co.uk::af8aea2b-42df-416b-9e7b-22ad88aa431b" providerId="AD" clId="Web-{6205224D-D17E-C4A6-D738-76F0B96496C8}" dt="2024-05-15T21:35:15.601" v="838" actId="20577"/>
        <pc:sldMkLst>
          <pc:docMk/>
          <pc:sldMk cId="3048393488" sldId="263"/>
        </pc:sldMkLst>
      </pc:sldChg>
      <pc:sldChg chg="delSp modSp del ord">
        <pc:chgData name="Tracey Dennis-Andrews" userId="S::tracey.dennis-andrews@encompassdorset.co.uk::af8aea2b-42df-416b-9e7b-22ad88aa431b" providerId="AD" clId="Web-{6205224D-D17E-C4A6-D738-76F0B96496C8}" dt="2024-05-15T21:36:29.212" v="853"/>
        <pc:sldMkLst>
          <pc:docMk/>
          <pc:sldMk cId="1387140006" sldId="264"/>
        </pc:sldMkLst>
      </pc:sldChg>
      <pc:sldChg chg="addSp delSp modSp del ord">
        <pc:chgData name="Tracey Dennis-Andrews" userId="S::tracey.dennis-andrews@encompassdorset.co.uk::af8aea2b-42df-416b-9e7b-22ad88aa431b" providerId="AD" clId="Web-{6205224D-D17E-C4A6-D738-76F0B96496C8}" dt="2024-05-15T20:59:14.165" v="580"/>
        <pc:sldMkLst>
          <pc:docMk/>
          <pc:sldMk cId="1523846976" sldId="265"/>
        </pc:sldMkLst>
      </pc:sldChg>
      <pc:sldChg chg="addSp delSp modSp add replId">
        <pc:chgData name="Tracey Dennis-Andrews" userId="S::tracey.dennis-andrews@encompassdorset.co.uk::af8aea2b-42df-416b-9e7b-22ad88aa431b" providerId="AD" clId="Web-{6205224D-D17E-C4A6-D738-76F0B96496C8}" dt="2024-05-16T13:32:24.320" v="895" actId="20577"/>
        <pc:sldMkLst>
          <pc:docMk/>
          <pc:sldMk cId="1181350254" sldId="266"/>
        </pc:sldMkLst>
      </pc:sldChg>
      <pc:sldChg chg="add del replId">
        <pc:chgData name="Tracey Dennis-Andrews" userId="S::tracey.dennis-andrews@encompassdorset.co.uk::af8aea2b-42df-416b-9e7b-22ad88aa431b" providerId="AD" clId="Web-{6205224D-D17E-C4A6-D738-76F0B96496C8}" dt="2024-05-15T16:17:51.178" v="96"/>
        <pc:sldMkLst>
          <pc:docMk/>
          <pc:sldMk cId="3332650422" sldId="266"/>
        </pc:sldMkLst>
      </pc:sldChg>
      <pc:sldChg chg="addSp delSp modSp add ord replId">
        <pc:chgData name="Tracey Dennis-Andrews" userId="S::tracey.dennis-andrews@encompassdorset.co.uk::af8aea2b-42df-416b-9e7b-22ad88aa431b" providerId="AD" clId="Web-{6205224D-D17E-C4A6-D738-76F0B96496C8}" dt="2024-05-15T21:35:57.399" v="852" actId="20577"/>
        <pc:sldMkLst>
          <pc:docMk/>
          <pc:sldMk cId="3256947926" sldId="267"/>
        </pc:sldMkLst>
      </pc:sldChg>
    </pc:docChg>
  </pc:docChgLst>
  <pc:docChgLst>
    <pc:chgData name="Elaine Peck" userId="2131b0e4-b109-4cc0-a68a-646119a39cb7" providerId="ADAL" clId="{F118A41B-BD03-4ACE-83C0-F1865C68EE7B}"/>
    <pc:docChg chg="modSld">
      <pc:chgData name="Elaine Peck" userId="2131b0e4-b109-4cc0-a68a-646119a39cb7" providerId="ADAL" clId="{F118A41B-BD03-4ACE-83C0-F1865C68EE7B}" dt="2024-10-03T09:42:46.036" v="7" actId="729"/>
      <pc:docMkLst>
        <pc:docMk/>
      </pc:docMkLst>
      <pc:sldChg chg="mod modShow">
        <pc:chgData name="Elaine Peck" userId="2131b0e4-b109-4cc0-a68a-646119a39cb7" providerId="ADAL" clId="{F118A41B-BD03-4ACE-83C0-F1865C68EE7B}" dt="2024-10-03T09:42:36.218" v="4" actId="729"/>
        <pc:sldMkLst>
          <pc:docMk/>
          <pc:sldMk cId="2760525857" sldId="269"/>
        </pc:sldMkLst>
      </pc:sldChg>
      <pc:sldChg chg="mod modShow">
        <pc:chgData name="Elaine Peck" userId="2131b0e4-b109-4cc0-a68a-646119a39cb7" providerId="ADAL" clId="{F118A41B-BD03-4ACE-83C0-F1865C68EE7B}" dt="2024-10-03T09:42:38.865" v="5" actId="729"/>
        <pc:sldMkLst>
          <pc:docMk/>
          <pc:sldMk cId="1370233044" sldId="272"/>
        </pc:sldMkLst>
      </pc:sldChg>
      <pc:sldChg chg="mod modShow">
        <pc:chgData name="Elaine Peck" userId="2131b0e4-b109-4cc0-a68a-646119a39cb7" providerId="ADAL" clId="{F118A41B-BD03-4ACE-83C0-F1865C68EE7B}" dt="2024-10-03T09:42:41.862" v="6" actId="729"/>
        <pc:sldMkLst>
          <pc:docMk/>
          <pc:sldMk cId="2719220571" sldId="273"/>
        </pc:sldMkLst>
      </pc:sldChg>
      <pc:sldChg chg="mod modShow">
        <pc:chgData name="Elaine Peck" userId="2131b0e4-b109-4cc0-a68a-646119a39cb7" providerId="ADAL" clId="{F118A41B-BD03-4ACE-83C0-F1865C68EE7B}" dt="2024-10-03T09:42:46.036" v="7" actId="729"/>
        <pc:sldMkLst>
          <pc:docMk/>
          <pc:sldMk cId="1134529316" sldId="274"/>
        </pc:sldMkLst>
      </pc:sldChg>
    </pc:docChg>
  </pc:docChgLst>
  <pc:docChgLst>
    <pc:chgData name="Tracey Dennis-Andrews" userId="S::tracey.dennis-andrews@encompassdorset.co.uk::af8aea2b-42df-416b-9e7b-22ad88aa431b" providerId="AD" clId="Web-{A400DA50-8AF8-E5E3-0677-B897027554A5}"/>
    <pc:docChg chg="addSld delSld modSld">
      <pc:chgData name="Tracey Dennis-Andrews" userId="S::tracey.dennis-andrews@encompassdorset.co.uk::af8aea2b-42df-416b-9e7b-22ad88aa431b" providerId="AD" clId="Web-{A400DA50-8AF8-E5E3-0677-B897027554A5}" dt="2024-05-20T14:31:45.720" v="223" actId="1076"/>
      <pc:docMkLst>
        <pc:docMk/>
      </pc:docMkLst>
      <pc:sldChg chg="addSp delSp modSp">
        <pc:chgData name="Tracey Dennis-Andrews" userId="S::tracey.dennis-andrews@encompassdorset.co.uk::af8aea2b-42df-416b-9e7b-22ad88aa431b" providerId="AD" clId="Web-{A400DA50-8AF8-E5E3-0677-B897027554A5}" dt="2024-05-20T14:31:45.720" v="223" actId="1076"/>
        <pc:sldMkLst>
          <pc:docMk/>
          <pc:sldMk cId="1386709836" sldId="261"/>
        </pc:sldMkLst>
      </pc:sldChg>
      <pc:sldChg chg="add del replId">
        <pc:chgData name="Tracey Dennis-Andrews" userId="S::tracey.dennis-andrews@encompassdorset.co.uk::af8aea2b-42df-416b-9e7b-22ad88aa431b" providerId="AD" clId="Web-{A400DA50-8AF8-E5E3-0677-B897027554A5}" dt="2024-05-20T14:10:30.959" v="118"/>
        <pc:sldMkLst>
          <pc:docMk/>
          <pc:sldMk cId="166332757" sldId="268"/>
        </pc:sldMkLst>
      </pc:sldChg>
    </pc:docChg>
  </pc:docChgLst>
  <pc:docChgLst>
    <pc:chgData name="Tracey Dennis-Andrews" userId="S::tracey.dennis-andrews@encompassdorset.co.uk::af8aea2b-42df-416b-9e7b-22ad88aa431b" providerId="AD" clId="Web-{6F0958EC-7AF7-E6BB-BC44-78D152904324}"/>
    <pc:docChg chg="addSld delSld modSld sldOrd">
      <pc:chgData name="Tracey Dennis-Andrews" userId="S::tracey.dennis-andrews@encompassdorset.co.uk::af8aea2b-42df-416b-9e7b-22ad88aa431b" providerId="AD" clId="Web-{6F0958EC-7AF7-E6BB-BC44-78D152904324}" dt="2024-09-16T09:31:11.939" v="304" actId="20577"/>
      <pc:docMkLst>
        <pc:docMk/>
      </pc:docMkLst>
      <pc:sldChg chg="addSp delSp modSp">
        <pc:chgData name="Tracey Dennis-Andrews" userId="S::tracey.dennis-andrews@encompassdorset.co.uk::af8aea2b-42df-416b-9e7b-22ad88aa431b" providerId="AD" clId="Web-{6F0958EC-7AF7-E6BB-BC44-78D152904324}" dt="2024-09-16T09:30:19.857" v="291" actId="1076"/>
        <pc:sldMkLst>
          <pc:docMk/>
          <pc:sldMk cId="2631515837" sldId="257"/>
        </pc:sldMkLst>
        <pc:spChg chg="add mod">
          <ac:chgData name="Tracey Dennis-Andrews" userId="S::tracey.dennis-andrews@encompassdorset.co.uk::af8aea2b-42df-416b-9e7b-22ad88aa431b" providerId="AD" clId="Web-{6F0958EC-7AF7-E6BB-BC44-78D152904324}" dt="2024-09-16T09:30:19.826" v="289" actId="1076"/>
          <ac:spMkLst>
            <pc:docMk/>
            <pc:sldMk cId="2631515837" sldId="257"/>
            <ac:spMk id="3" creationId="{AD7F97DA-E225-DAC5-C33E-EA4405ECDF78}"/>
          </ac:spMkLst>
        </pc:spChg>
        <pc:spChg chg="add mod">
          <ac:chgData name="Tracey Dennis-Andrews" userId="S::tracey.dennis-andrews@encompassdorset.co.uk::af8aea2b-42df-416b-9e7b-22ad88aa431b" providerId="AD" clId="Web-{6F0958EC-7AF7-E6BB-BC44-78D152904324}" dt="2024-09-16T09:30:19.841" v="290" actId="1076"/>
          <ac:spMkLst>
            <pc:docMk/>
            <pc:sldMk cId="2631515837" sldId="257"/>
            <ac:spMk id="4" creationId="{F10EE929-C4EB-8068-4731-AA270447EA1F}"/>
          </ac:spMkLst>
        </pc:spChg>
        <pc:spChg chg="mod">
          <ac:chgData name="Tracey Dennis-Andrews" userId="S::tracey.dennis-andrews@encompassdorset.co.uk::af8aea2b-42df-416b-9e7b-22ad88aa431b" providerId="AD" clId="Web-{6F0958EC-7AF7-E6BB-BC44-78D152904324}" dt="2024-09-16T09:30:19.560" v="275" actId="1076"/>
          <ac:spMkLst>
            <pc:docMk/>
            <pc:sldMk cId="2631515837" sldId="257"/>
            <ac:spMk id="5" creationId="{00000000-0000-0000-0000-000000000000}"/>
          </ac:spMkLst>
        </pc:spChg>
        <pc:spChg chg="mod">
          <ac:chgData name="Tracey Dennis-Andrews" userId="S::tracey.dennis-andrews@encompassdorset.co.uk::af8aea2b-42df-416b-9e7b-22ad88aa431b" providerId="AD" clId="Web-{6F0958EC-7AF7-E6BB-BC44-78D152904324}" dt="2024-09-16T09:30:19.607" v="276" actId="1076"/>
          <ac:spMkLst>
            <pc:docMk/>
            <pc:sldMk cId="2631515837" sldId="257"/>
            <ac:spMk id="6" creationId="{00000000-0000-0000-0000-000000000000}"/>
          </ac:spMkLst>
        </pc:spChg>
        <pc:spChg chg="mod">
          <ac:chgData name="Tracey Dennis-Andrews" userId="S::tracey.dennis-andrews@encompassdorset.co.uk::af8aea2b-42df-416b-9e7b-22ad88aa431b" providerId="AD" clId="Web-{6F0958EC-7AF7-E6BB-BC44-78D152904324}" dt="2024-09-16T09:30:19.623" v="277" actId="1076"/>
          <ac:spMkLst>
            <pc:docMk/>
            <pc:sldMk cId="2631515837" sldId="257"/>
            <ac:spMk id="7" creationId="{00000000-0000-0000-0000-000000000000}"/>
          </ac:spMkLst>
        </pc:spChg>
        <pc:spChg chg="mod">
          <ac:chgData name="Tracey Dennis-Andrews" userId="S::tracey.dennis-andrews@encompassdorset.co.uk::af8aea2b-42df-416b-9e7b-22ad88aa431b" providerId="AD" clId="Web-{6F0958EC-7AF7-E6BB-BC44-78D152904324}" dt="2024-09-16T09:30:19.670" v="278" actId="1076"/>
          <ac:spMkLst>
            <pc:docMk/>
            <pc:sldMk cId="2631515837" sldId="257"/>
            <ac:spMk id="9" creationId="{00000000-0000-0000-0000-000000000000}"/>
          </ac:spMkLst>
        </pc:spChg>
        <pc:spChg chg="mod">
          <ac:chgData name="Tracey Dennis-Andrews" userId="S::tracey.dennis-andrews@encompassdorset.co.uk::af8aea2b-42df-416b-9e7b-22ad88aa431b" providerId="AD" clId="Web-{6F0958EC-7AF7-E6BB-BC44-78D152904324}" dt="2024-09-16T09:30:19.685" v="279" actId="1076"/>
          <ac:spMkLst>
            <pc:docMk/>
            <pc:sldMk cId="2631515837" sldId="257"/>
            <ac:spMk id="10" creationId="{00000000-0000-0000-0000-000000000000}"/>
          </ac:spMkLst>
        </pc:spChg>
        <pc:spChg chg="mod">
          <ac:chgData name="Tracey Dennis-Andrews" userId="S::tracey.dennis-andrews@encompassdorset.co.uk::af8aea2b-42df-416b-9e7b-22ad88aa431b" providerId="AD" clId="Web-{6F0958EC-7AF7-E6BB-BC44-78D152904324}" dt="2024-09-16T09:30:19.701" v="280" actId="1076"/>
          <ac:spMkLst>
            <pc:docMk/>
            <pc:sldMk cId="2631515837" sldId="257"/>
            <ac:spMk id="11" creationId="{00000000-0000-0000-0000-000000000000}"/>
          </ac:spMkLst>
        </pc:spChg>
        <pc:spChg chg="add mod">
          <ac:chgData name="Tracey Dennis-Andrews" userId="S::tracey.dennis-andrews@encompassdorset.co.uk::af8aea2b-42df-416b-9e7b-22ad88aa431b" providerId="AD" clId="Web-{6F0958EC-7AF7-E6BB-BC44-78D152904324}" dt="2024-09-16T09:30:19.857" v="291" actId="1076"/>
          <ac:spMkLst>
            <pc:docMk/>
            <pc:sldMk cId="2631515837" sldId="257"/>
            <ac:spMk id="12" creationId="{1D5F61B0-B6E7-ADD3-5B6B-5571E4C1031A}"/>
          </ac:spMkLst>
        </pc:spChg>
        <pc:spChg chg="mod">
          <ac:chgData name="Tracey Dennis-Andrews" userId="S::tracey.dennis-andrews@encompassdorset.co.uk::af8aea2b-42df-416b-9e7b-22ad88aa431b" providerId="AD" clId="Web-{6F0958EC-7AF7-E6BB-BC44-78D152904324}" dt="2024-09-16T09:30:19.763" v="285" actId="1076"/>
          <ac:spMkLst>
            <pc:docMk/>
            <pc:sldMk cId="2631515837" sldId="257"/>
            <ac:spMk id="63" creationId="{00000000-0000-0000-0000-000000000000}"/>
          </ac:spMkLst>
        </pc:spChg>
        <pc:spChg chg="mod">
          <ac:chgData name="Tracey Dennis-Andrews" userId="S::tracey.dennis-andrews@encompassdorset.co.uk::af8aea2b-42df-416b-9e7b-22ad88aa431b" providerId="AD" clId="Web-{6F0958EC-7AF7-E6BB-BC44-78D152904324}" dt="2024-09-16T09:30:19.810" v="288" actId="1076"/>
          <ac:spMkLst>
            <pc:docMk/>
            <pc:sldMk cId="2631515837" sldId="257"/>
            <ac:spMk id="75" creationId="{46814DC5-2E13-8182-36B6-ADB5172B055C}"/>
          </ac:spMkLst>
        </pc:spChg>
        <pc:spChg chg="mod">
          <ac:chgData name="Tracey Dennis-Andrews" userId="S::tracey.dennis-andrews@encompassdorset.co.uk::af8aea2b-42df-416b-9e7b-22ad88aa431b" providerId="AD" clId="Web-{6F0958EC-7AF7-E6BB-BC44-78D152904324}" dt="2024-09-16T09:30:19.795" v="287" actId="1076"/>
          <ac:spMkLst>
            <pc:docMk/>
            <pc:sldMk cId="2631515837" sldId="257"/>
            <ac:spMk id="83" creationId="{00000000-0000-0000-0000-000000000000}"/>
          </ac:spMkLst>
        </pc:spChg>
        <pc:cxnChg chg="mod">
          <ac:chgData name="Tracey Dennis-Andrews" userId="S::tracey.dennis-andrews@encompassdorset.co.uk::af8aea2b-42df-416b-9e7b-22ad88aa431b" providerId="AD" clId="Web-{6F0958EC-7AF7-E6BB-BC44-78D152904324}" dt="2024-09-16T09:30:19.435" v="268" actId="1076"/>
          <ac:cxnSpMkLst>
            <pc:docMk/>
            <pc:sldMk cId="2631515837" sldId="257"/>
            <ac:cxnSpMk id="8" creationId="{4D661C71-3879-8285-AA6E-DBAF143B06DA}"/>
          </ac:cxnSpMkLst>
        </pc:cxnChg>
        <pc:cxnChg chg="add mod ord">
          <ac:chgData name="Tracey Dennis-Andrews" userId="S::tracey.dennis-andrews@encompassdorset.co.uk::af8aea2b-42df-416b-9e7b-22ad88aa431b" providerId="AD" clId="Web-{6F0958EC-7AF7-E6BB-BC44-78D152904324}" dt="2024-09-16T09:30:19.404" v="266" actId="1076"/>
          <ac:cxnSpMkLst>
            <pc:docMk/>
            <pc:sldMk cId="2631515837" sldId="257"/>
            <ac:cxnSpMk id="14" creationId="{11FD04D4-8EAB-8AE7-FDD8-BCFFAB4CC011}"/>
          </ac:cxnSpMkLst>
        </pc:cxnChg>
        <pc:cxnChg chg="add mod ord">
          <ac:chgData name="Tracey Dennis-Andrews" userId="S::tracey.dennis-andrews@encompassdorset.co.uk::af8aea2b-42df-416b-9e7b-22ad88aa431b" providerId="AD" clId="Web-{6F0958EC-7AF7-E6BB-BC44-78D152904324}" dt="2024-09-16T09:30:19.420" v="267" actId="1076"/>
          <ac:cxnSpMkLst>
            <pc:docMk/>
            <pc:sldMk cId="2631515837" sldId="257"/>
            <ac:cxnSpMk id="16" creationId="{18E94273-5DF4-49ED-7E1A-7F90EA8C20CC}"/>
          </ac:cxnSpMkLst>
        </pc:cxnChg>
        <pc:cxnChg chg="mod">
          <ac:chgData name="Tracey Dennis-Andrews" userId="S::tracey.dennis-andrews@encompassdorset.co.uk::af8aea2b-42df-416b-9e7b-22ad88aa431b" providerId="AD" clId="Web-{6F0958EC-7AF7-E6BB-BC44-78D152904324}" dt="2024-09-16T09:30:19.716" v="281" actId="1076"/>
          <ac:cxnSpMkLst>
            <pc:docMk/>
            <pc:sldMk cId="2631515837" sldId="257"/>
            <ac:cxnSpMk id="23" creationId="{00000000-0000-0000-0000-000000000000}"/>
          </ac:cxnSpMkLst>
        </pc:cxnChg>
        <pc:cxnChg chg="mod">
          <ac:chgData name="Tracey Dennis-Andrews" userId="S::tracey.dennis-andrews@encompassdorset.co.uk::af8aea2b-42df-416b-9e7b-22ad88aa431b" providerId="AD" clId="Web-{6F0958EC-7AF7-E6BB-BC44-78D152904324}" dt="2024-09-16T09:30:19.732" v="282" actId="1076"/>
          <ac:cxnSpMkLst>
            <pc:docMk/>
            <pc:sldMk cId="2631515837" sldId="257"/>
            <ac:cxnSpMk id="25" creationId="{00000000-0000-0000-0000-000000000000}"/>
          </ac:cxnSpMkLst>
        </pc:cxnChg>
        <pc:cxnChg chg="mod">
          <ac:chgData name="Tracey Dennis-Andrews" userId="S::tracey.dennis-andrews@encompassdorset.co.uk::af8aea2b-42df-416b-9e7b-22ad88aa431b" providerId="AD" clId="Web-{6F0958EC-7AF7-E6BB-BC44-78D152904324}" dt="2024-09-16T09:30:19.732" v="283" actId="1076"/>
          <ac:cxnSpMkLst>
            <pc:docMk/>
            <pc:sldMk cId="2631515837" sldId="257"/>
            <ac:cxnSpMk id="27" creationId="{00000000-0000-0000-0000-000000000000}"/>
          </ac:cxnSpMkLst>
        </pc:cxnChg>
        <pc:cxnChg chg="mod">
          <ac:chgData name="Tracey Dennis-Andrews" userId="S::tracey.dennis-andrews@encompassdorset.co.uk::af8aea2b-42df-416b-9e7b-22ad88aa431b" providerId="AD" clId="Web-{6F0958EC-7AF7-E6BB-BC44-78D152904324}" dt="2024-09-16T09:30:19.748" v="284" actId="1076"/>
          <ac:cxnSpMkLst>
            <pc:docMk/>
            <pc:sldMk cId="2631515837" sldId="257"/>
            <ac:cxnSpMk id="29" creationId="{00000000-0000-0000-0000-000000000000}"/>
          </ac:cxnSpMkLst>
        </pc:cxnChg>
        <pc:cxnChg chg="mod">
          <ac:chgData name="Tracey Dennis-Andrews" userId="S::tracey.dennis-andrews@encompassdorset.co.uk::af8aea2b-42df-416b-9e7b-22ad88aa431b" providerId="AD" clId="Web-{6F0958EC-7AF7-E6BB-BC44-78D152904324}" dt="2024-09-16T09:30:19.467" v="271" actId="1076"/>
          <ac:cxnSpMkLst>
            <pc:docMk/>
            <pc:sldMk cId="2631515837" sldId="257"/>
            <ac:cxnSpMk id="31" creationId="{00000000-0000-0000-0000-000000000000}"/>
          </ac:cxnSpMkLst>
        </pc:cxnChg>
        <pc:cxnChg chg="mod">
          <ac:chgData name="Tracey Dennis-Andrews" userId="S::tracey.dennis-andrews@encompassdorset.co.uk::af8aea2b-42df-416b-9e7b-22ad88aa431b" providerId="AD" clId="Web-{6F0958EC-7AF7-E6BB-BC44-78D152904324}" dt="2024-09-16T09:30:19.513" v="273" actId="1076"/>
          <ac:cxnSpMkLst>
            <pc:docMk/>
            <pc:sldMk cId="2631515837" sldId="257"/>
            <ac:cxnSpMk id="39" creationId="{00000000-0000-0000-0000-000000000000}"/>
          </ac:cxnSpMkLst>
        </pc:cxnChg>
        <pc:cxnChg chg="mod">
          <ac:chgData name="Tracey Dennis-Andrews" userId="S::tracey.dennis-andrews@encompassdorset.co.uk::af8aea2b-42df-416b-9e7b-22ad88aa431b" providerId="AD" clId="Web-{6F0958EC-7AF7-E6BB-BC44-78D152904324}" dt="2024-09-16T09:30:19.779" v="286" actId="1076"/>
          <ac:cxnSpMkLst>
            <pc:docMk/>
            <pc:sldMk cId="2631515837" sldId="257"/>
            <ac:cxnSpMk id="67" creationId="{00000000-0000-0000-0000-000000000000}"/>
          </ac:cxnSpMkLst>
        </pc:cxnChg>
        <pc:cxnChg chg="mod">
          <ac:chgData name="Tracey Dennis-Andrews" userId="S::tracey.dennis-andrews@encompassdorset.co.uk::af8aea2b-42df-416b-9e7b-22ad88aa431b" providerId="AD" clId="Web-{6F0958EC-7AF7-E6BB-BC44-78D152904324}" dt="2024-09-16T09:30:19.451" v="270" actId="1076"/>
          <ac:cxnSpMkLst>
            <pc:docMk/>
            <pc:sldMk cId="2631515837" sldId="257"/>
            <ac:cxnSpMk id="73" creationId="{19A6F1AC-DA25-49BF-B33A-7BE795EA1947}"/>
          </ac:cxnSpMkLst>
        </pc:cxnChg>
        <pc:cxnChg chg="mod">
          <ac:chgData name="Tracey Dennis-Andrews" userId="S::tracey.dennis-andrews@encompassdorset.co.uk::af8aea2b-42df-416b-9e7b-22ad88aa431b" providerId="AD" clId="Web-{6F0958EC-7AF7-E6BB-BC44-78D152904324}" dt="2024-09-16T09:30:19.451" v="269" actId="1076"/>
          <ac:cxnSpMkLst>
            <pc:docMk/>
            <pc:sldMk cId="2631515837" sldId="257"/>
            <ac:cxnSpMk id="123" creationId="{7134450F-5939-0AAD-E7BB-ABB328D0213B}"/>
          </ac:cxnSpMkLst>
        </pc:cxnChg>
        <pc:cxnChg chg="mod">
          <ac:chgData name="Tracey Dennis-Andrews" userId="S::tracey.dennis-andrews@encompassdorset.co.uk::af8aea2b-42df-416b-9e7b-22ad88aa431b" providerId="AD" clId="Web-{6F0958EC-7AF7-E6BB-BC44-78D152904324}" dt="2024-09-16T09:30:19.482" v="272" actId="1076"/>
          <ac:cxnSpMkLst>
            <pc:docMk/>
            <pc:sldMk cId="2631515837" sldId="257"/>
            <ac:cxnSpMk id="166" creationId="{90AFCB0D-9148-E2A5-69EC-1DEDCC5AFD8E}"/>
          </ac:cxnSpMkLst>
        </pc:cxnChg>
        <pc:cxnChg chg="mod">
          <ac:chgData name="Tracey Dennis-Andrews" userId="S::tracey.dennis-andrews@encompassdorset.co.uk::af8aea2b-42df-416b-9e7b-22ad88aa431b" providerId="AD" clId="Web-{6F0958EC-7AF7-E6BB-BC44-78D152904324}" dt="2024-09-16T09:30:19.513" v="274" actId="1076"/>
          <ac:cxnSpMkLst>
            <pc:docMk/>
            <pc:sldMk cId="2631515837" sldId="257"/>
            <ac:cxnSpMk id="239" creationId="{00000000-0000-0000-0000-000000000000}"/>
          </ac:cxnSpMkLst>
        </pc:cxnChg>
      </pc:sldChg>
      <pc:sldChg chg="delSp modSp del">
        <pc:chgData name="Tracey Dennis-Andrews" userId="S::tracey.dennis-andrews@encompassdorset.co.uk::af8aea2b-42df-416b-9e7b-22ad88aa431b" providerId="AD" clId="Web-{6F0958EC-7AF7-E6BB-BC44-78D152904324}" dt="2024-09-16T09:07:07.260" v="175"/>
        <pc:sldMkLst>
          <pc:docMk/>
          <pc:sldMk cId="3138150581" sldId="259"/>
        </pc:sldMkLst>
      </pc:sldChg>
      <pc:sldChg chg="ord">
        <pc:chgData name="Tracey Dennis-Andrews" userId="S::tracey.dennis-andrews@encompassdorset.co.uk::af8aea2b-42df-416b-9e7b-22ad88aa431b" providerId="AD" clId="Web-{6F0958EC-7AF7-E6BB-BC44-78D152904324}" dt="2024-09-16T09:29:58.355" v="265"/>
        <pc:sldMkLst>
          <pc:docMk/>
          <pc:sldMk cId="1386709836" sldId="261"/>
        </pc:sldMkLst>
      </pc:sldChg>
      <pc:sldChg chg="ord">
        <pc:chgData name="Tracey Dennis-Andrews" userId="S::tracey.dennis-andrews@encompassdorset.co.uk::af8aea2b-42df-416b-9e7b-22ad88aa431b" providerId="AD" clId="Web-{6F0958EC-7AF7-E6BB-BC44-78D152904324}" dt="2024-09-16T09:07:03.963" v="174"/>
        <pc:sldMkLst>
          <pc:docMk/>
          <pc:sldMk cId="3048393488" sldId="263"/>
        </pc:sldMkLst>
      </pc:sldChg>
      <pc:sldChg chg="addSp delSp modSp ord">
        <pc:chgData name="Tracey Dennis-Andrews" userId="S::tracey.dennis-andrews@encompassdorset.co.uk::af8aea2b-42df-416b-9e7b-22ad88aa431b" providerId="AD" clId="Web-{6F0958EC-7AF7-E6BB-BC44-78D152904324}" dt="2024-09-16T09:31:11.939" v="304" actId="20577"/>
        <pc:sldMkLst>
          <pc:docMk/>
          <pc:sldMk cId="1181350254" sldId="266"/>
        </pc:sldMkLst>
        <pc:spChg chg="add mod">
          <ac:chgData name="Tracey Dennis-Andrews" userId="S::tracey.dennis-andrews@encompassdorset.co.uk::af8aea2b-42df-416b-9e7b-22ad88aa431b" providerId="AD" clId="Web-{6F0958EC-7AF7-E6BB-BC44-78D152904324}" dt="2024-09-16T09:30:49.094" v="294" actId="1076"/>
          <ac:spMkLst>
            <pc:docMk/>
            <pc:sldMk cId="1181350254" sldId="266"/>
            <ac:spMk id="6" creationId="{7CE6B908-A7EC-B714-99E4-A6E26F2048CB}"/>
          </ac:spMkLst>
        </pc:spChg>
        <pc:spChg chg="add mod">
          <ac:chgData name="Tracey Dennis-Andrews" userId="S::tracey.dennis-andrews@encompassdorset.co.uk::af8aea2b-42df-416b-9e7b-22ad88aa431b" providerId="AD" clId="Web-{6F0958EC-7AF7-E6BB-BC44-78D152904324}" dt="2024-09-16T09:30:49.109" v="295" actId="1076"/>
          <ac:spMkLst>
            <pc:docMk/>
            <pc:sldMk cId="1181350254" sldId="266"/>
            <ac:spMk id="8" creationId="{B0D6F84A-F1DC-25A8-314E-4FAEC3C91EED}"/>
          </ac:spMkLst>
        </pc:spChg>
        <pc:spChg chg="add mod">
          <ac:chgData name="Tracey Dennis-Andrews" userId="S::tracey.dennis-andrews@encompassdorset.co.uk::af8aea2b-42df-416b-9e7b-22ad88aa431b" providerId="AD" clId="Web-{6F0958EC-7AF7-E6BB-BC44-78D152904324}" dt="2024-09-16T09:30:49.109" v="296" actId="1076"/>
          <ac:spMkLst>
            <pc:docMk/>
            <pc:sldMk cId="1181350254" sldId="266"/>
            <ac:spMk id="14" creationId="{12CA5C66-F607-F4B0-1079-0BB0DF60FA47}"/>
          </ac:spMkLst>
        </pc:spChg>
        <pc:spChg chg="add mod">
          <ac:chgData name="Tracey Dennis-Andrews" userId="S::tracey.dennis-andrews@encompassdorset.co.uk::af8aea2b-42df-416b-9e7b-22ad88aa431b" providerId="AD" clId="Web-{6F0958EC-7AF7-E6BB-BC44-78D152904324}" dt="2024-09-16T09:30:49.125" v="297" actId="1076"/>
          <ac:spMkLst>
            <pc:docMk/>
            <pc:sldMk cId="1181350254" sldId="266"/>
            <ac:spMk id="15" creationId="{1221FAAC-D59C-6B18-E607-7E9F5A5BF7DA}"/>
          </ac:spMkLst>
        </pc:spChg>
        <pc:spChg chg="mod">
          <ac:chgData name="Tracey Dennis-Andrews" userId="S::tracey.dennis-andrews@encompassdorset.co.uk::af8aea2b-42df-416b-9e7b-22ad88aa431b" providerId="AD" clId="Web-{6F0958EC-7AF7-E6BB-BC44-78D152904324}" dt="2024-09-16T09:31:11.939" v="304" actId="20577"/>
          <ac:spMkLst>
            <pc:docMk/>
            <pc:sldMk cId="1181350254" sldId="266"/>
            <ac:spMk id="16" creationId="{00000000-0000-0000-0000-000000000000}"/>
          </ac:spMkLst>
        </pc:spChg>
        <pc:spChg chg="add mod">
          <ac:chgData name="Tracey Dennis-Andrews" userId="S::tracey.dennis-andrews@encompassdorset.co.uk::af8aea2b-42df-416b-9e7b-22ad88aa431b" providerId="AD" clId="Web-{6F0958EC-7AF7-E6BB-BC44-78D152904324}" dt="2024-09-16T09:30:49.141" v="298" actId="1076"/>
          <ac:spMkLst>
            <pc:docMk/>
            <pc:sldMk cId="1181350254" sldId="266"/>
            <ac:spMk id="18" creationId="{0FB1B864-1DBB-F360-AA0C-1F539A72B042}"/>
          </ac:spMkLst>
        </pc:spChg>
        <pc:cxnChg chg="mod">
          <ac:chgData name="Tracey Dennis-Andrews" userId="S::tracey.dennis-andrews@encompassdorset.co.uk::af8aea2b-42df-416b-9e7b-22ad88aa431b" providerId="AD" clId="Web-{6F0958EC-7AF7-E6BB-BC44-78D152904324}" dt="2024-09-16T09:30:49.078" v="293" actId="1076"/>
          <ac:cxnSpMkLst>
            <pc:docMk/>
            <pc:sldMk cId="1181350254" sldId="266"/>
            <ac:cxnSpMk id="37" creationId="{9EAB8837-3C91-440E-B55E-1A2DA789D0DB}"/>
          </ac:cxnSpMkLst>
        </pc:cxnChg>
      </pc:sldChg>
      <pc:sldChg chg="modSp ord">
        <pc:chgData name="Tracey Dennis-Andrews" userId="S::tracey.dennis-andrews@encompassdorset.co.uk::af8aea2b-42df-416b-9e7b-22ad88aa431b" providerId="AD" clId="Web-{6F0958EC-7AF7-E6BB-BC44-78D152904324}" dt="2024-09-16T09:29:33.041" v="262"/>
        <pc:sldMkLst>
          <pc:docMk/>
          <pc:sldMk cId="2760525857" sldId="269"/>
        </pc:sldMkLst>
        <pc:spChg chg="mod">
          <ac:chgData name="Tracey Dennis-Andrews" userId="S::tracey.dennis-andrews@encompassdorset.co.uk::af8aea2b-42df-416b-9e7b-22ad88aa431b" providerId="AD" clId="Web-{6F0958EC-7AF7-E6BB-BC44-78D152904324}" dt="2024-09-16T08:47:29.633" v="1" actId="1076"/>
          <ac:spMkLst>
            <pc:docMk/>
            <pc:sldMk cId="2760525857" sldId="269"/>
            <ac:spMk id="21" creationId="{76C669DB-C644-FF7D-025A-9982CB7AAAB3}"/>
          </ac:spMkLst>
        </pc:spChg>
        <pc:spChg chg="mod">
          <ac:chgData name="Tracey Dennis-Andrews" userId="S::tracey.dennis-andrews@encompassdorset.co.uk::af8aea2b-42df-416b-9e7b-22ad88aa431b" providerId="AD" clId="Web-{6F0958EC-7AF7-E6BB-BC44-78D152904324}" dt="2024-09-16T08:47:50.072" v="5" actId="1076"/>
          <ac:spMkLst>
            <pc:docMk/>
            <pc:sldMk cId="2760525857" sldId="269"/>
            <ac:spMk id="23" creationId="{89BBB2C7-9838-6985-2FA8-3C48B1435DE5}"/>
          </ac:spMkLst>
        </pc:spChg>
        <pc:spChg chg="mod">
          <ac:chgData name="Tracey Dennis-Andrews" userId="S::tracey.dennis-andrews@encompassdorset.co.uk::af8aea2b-42df-416b-9e7b-22ad88aa431b" providerId="AD" clId="Web-{6F0958EC-7AF7-E6BB-BC44-78D152904324}" dt="2024-09-16T08:47:54.885" v="6" actId="1076"/>
          <ac:spMkLst>
            <pc:docMk/>
            <pc:sldMk cId="2760525857" sldId="269"/>
            <ac:spMk id="24" creationId="{F547C46A-EC31-7E3A-C764-B456CC330AA2}"/>
          </ac:spMkLst>
        </pc:spChg>
        <pc:cxnChg chg="mod">
          <ac:chgData name="Tracey Dennis-Andrews" userId="S::tracey.dennis-andrews@encompassdorset.co.uk::af8aea2b-42df-416b-9e7b-22ad88aa431b" providerId="AD" clId="Web-{6F0958EC-7AF7-E6BB-BC44-78D152904324}" dt="2024-09-16T09:02:29.737" v="116"/>
          <ac:cxnSpMkLst>
            <pc:docMk/>
            <pc:sldMk cId="2760525857" sldId="269"/>
            <ac:cxnSpMk id="2" creationId="{9548B2C5-9FA1-CE8F-E672-ABF581013871}"/>
          </ac:cxnSpMkLst>
        </pc:cxnChg>
        <pc:cxnChg chg="mod">
          <ac:chgData name="Tracey Dennis-Andrews" userId="S::tracey.dennis-andrews@encompassdorset.co.uk::af8aea2b-42df-416b-9e7b-22ad88aa431b" providerId="AD" clId="Web-{6F0958EC-7AF7-E6BB-BC44-78D152904324}" dt="2024-09-16T09:02:34.066" v="118"/>
          <ac:cxnSpMkLst>
            <pc:docMk/>
            <pc:sldMk cId="2760525857" sldId="269"/>
            <ac:cxnSpMk id="11" creationId="{71959482-0CBC-4946-0BA3-5DEA420DD812}"/>
          </ac:cxnSpMkLst>
        </pc:cxnChg>
        <pc:cxnChg chg="mod">
          <ac:chgData name="Tracey Dennis-Andrews" userId="S::tracey.dennis-andrews@encompassdorset.co.uk::af8aea2b-42df-416b-9e7b-22ad88aa431b" providerId="AD" clId="Web-{6F0958EC-7AF7-E6BB-BC44-78D152904324}" dt="2024-09-16T09:02:40.332" v="120"/>
          <ac:cxnSpMkLst>
            <pc:docMk/>
            <pc:sldMk cId="2760525857" sldId="269"/>
            <ac:cxnSpMk id="18" creationId="{671A3920-71F5-4EA7-8835-88B97E76A1A5}"/>
          </ac:cxnSpMkLst>
        </pc:cxnChg>
        <pc:cxnChg chg="mod">
          <ac:chgData name="Tracey Dennis-Andrews" userId="S::tracey.dennis-andrews@encompassdorset.co.uk::af8aea2b-42df-416b-9e7b-22ad88aa431b" providerId="AD" clId="Web-{6F0958EC-7AF7-E6BB-BC44-78D152904324}" dt="2024-09-16T09:02:35.769" v="119"/>
          <ac:cxnSpMkLst>
            <pc:docMk/>
            <pc:sldMk cId="2760525857" sldId="269"/>
            <ac:cxnSpMk id="19" creationId="{364DB1B3-66B4-6963-9D6E-70BC5386FD5C}"/>
          </ac:cxnSpMkLst>
        </pc:cxnChg>
        <pc:cxnChg chg="mod">
          <ac:chgData name="Tracey Dennis-Andrews" userId="S::tracey.dennis-andrews@encompassdorset.co.uk::af8aea2b-42df-416b-9e7b-22ad88aa431b" providerId="AD" clId="Web-{6F0958EC-7AF7-E6BB-BC44-78D152904324}" dt="2024-09-16T09:02:32.269" v="117"/>
          <ac:cxnSpMkLst>
            <pc:docMk/>
            <pc:sldMk cId="2760525857" sldId="269"/>
            <ac:cxnSpMk id="20" creationId="{62CFCC7A-BFB3-289F-EF25-7BFE3C2A19EB}"/>
          </ac:cxnSpMkLst>
        </pc:cxnChg>
        <pc:cxnChg chg="mod">
          <ac:chgData name="Tracey Dennis-Andrews" userId="S::tracey.dennis-andrews@encompassdorset.co.uk::af8aea2b-42df-416b-9e7b-22ad88aa431b" providerId="AD" clId="Web-{6F0958EC-7AF7-E6BB-BC44-78D152904324}" dt="2024-09-16T09:02:26.565" v="115"/>
          <ac:cxnSpMkLst>
            <pc:docMk/>
            <pc:sldMk cId="2760525857" sldId="269"/>
            <ac:cxnSpMk id="26" creationId="{D8716DC5-7DBD-D694-3E62-5CE2030BE410}"/>
          </ac:cxnSpMkLst>
        </pc:cxnChg>
        <pc:cxnChg chg="mod">
          <ac:chgData name="Tracey Dennis-Andrews" userId="S::tracey.dennis-andrews@encompassdorset.co.uk::af8aea2b-42df-416b-9e7b-22ad88aa431b" providerId="AD" clId="Web-{6F0958EC-7AF7-E6BB-BC44-78D152904324}" dt="2024-09-16T09:02:23.002" v="114"/>
          <ac:cxnSpMkLst>
            <pc:docMk/>
            <pc:sldMk cId="2760525857" sldId="269"/>
            <ac:cxnSpMk id="36" creationId="{0DE8BAF9-33AC-4655-BA4D-D1D7FABD0963}"/>
          </ac:cxnSpMkLst>
        </pc:cxnChg>
      </pc:sldChg>
      <pc:sldChg chg="addSp delSp modSp add replId">
        <pc:chgData name="Tracey Dennis-Andrews" userId="S::tracey.dennis-andrews@encompassdorset.co.uk::af8aea2b-42df-416b-9e7b-22ad88aa431b" providerId="AD" clId="Web-{6F0958EC-7AF7-E6BB-BC44-78D152904324}" dt="2024-09-16T09:02:55.677" v="123" actId="1076"/>
        <pc:sldMkLst>
          <pc:docMk/>
          <pc:sldMk cId="730710254" sldId="270"/>
        </pc:sldMkLst>
        <pc:spChg chg="add mod">
          <ac:chgData name="Tracey Dennis-Andrews" userId="S::tracey.dennis-andrews@encompassdorset.co.uk::af8aea2b-42df-416b-9e7b-22ad88aa431b" providerId="AD" clId="Web-{6F0958EC-7AF7-E6BB-BC44-78D152904324}" dt="2024-09-16T09:02:52.849" v="122" actId="1076"/>
          <ac:spMkLst>
            <pc:docMk/>
            <pc:sldMk cId="730710254" sldId="270"/>
            <ac:spMk id="2" creationId="{3681D09D-65B3-EBB9-0859-2A81D2CF09CF}"/>
          </ac:spMkLst>
        </pc:spChg>
        <pc:spChg chg="add mod">
          <ac:chgData name="Tracey Dennis-Andrews" userId="S::tracey.dennis-andrews@encompassdorset.co.uk::af8aea2b-42df-416b-9e7b-22ad88aa431b" providerId="AD" clId="Web-{6F0958EC-7AF7-E6BB-BC44-78D152904324}" dt="2024-09-16T09:02:55.677" v="123" actId="1076"/>
          <ac:spMkLst>
            <pc:docMk/>
            <pc:sldMk cId="730710254" sldId="270"/>
            <ac:spMk id="3" creationId="{60BC4D3E-1030-07E6-CAA3-081139EACD83}"/>
          </ac:spMkLst>
        </pc:spChg>
        <pc:spChg chg="mod">
          <ac:chgData name="Tracey Dennis-Andrews" userId="S::tracey.dennis-andrews@encompassdorset.co.uk::af8aea2b-42df-416b-9e7b-22ad88aa431b" providerId="AD" clId="Web-{6F0958EC-7AF7-E6BB-BC44-78D152904324}" dt="2024-09-16T09:00:17.055" v="90" actId="20577"/>
          <ac:spMkLst>
            <pc:docMk/>
            <pc:sldMk cId="730710254" sldId="270"/>
            <ac:spMk id="8" creationId="{B0D6F84A-F1DC-25A8-314E-4FAEC3C91EED}"/>
          </ac:spMkLst>
        </pc:spChg>
        <pc:spChg chg="mod">
          <ac:chgData name="Tracey Dennis-Andrews" userId="S::tracey.dennis-andrews@encompassdorset.co.uk::af8aea2b-42df-416b-9e7b-22ad88aa431b" providerId="AD" clId="Web-{6F0958EC-7AF7-E6BB-BC44-78D152904324}" dt="2024-09-16T09:00:07.898" v="85" actId="20577"/>
          <ac:spMkLst>
            <pc:docMk/>
            <pc:sldMk cId="730710254" sldId="270"/>
            <ac:spMk id="16" creationId="{00000000-0000-0000-0000-000000000000}"/>
          </ac:spMkLst>
        </pc:spChg>
        <pc:cxnChg chg="mod">
          <ac:chgData name="Tracey Dennis-Andrews" userId="S::tracey.dennis-andrews@encompassdorset.co.uk::af8aea2b-42df-416b-9e7b-22ad88aa431b" providerId="AD" clId="Web-{6F0958EC-7AF7-E6BB-BC44-78D152904324}" dt="2024-09-16T09:02:48.504" v="121"/>
          <ac:cxnSpMkLst>
            <pc:docMk/>
            <pc:sldMk cId="730710254" sldId="270"/>
            <ac:cxnSpMk id="37" creationId="{9EAB8837-3C91-440E-B55E-1A2DA789D0DB}"/>
          </ac:cxnSpMkLst>
        </pc:cxnChg>
      </pc:sldChg>
      <pc:sldChg chg="modSp add replId">
        <pc:chgData name="Tracey Dennis-Andrews" userId="S::tracey.dennis-andrews@encompassdorset.co.uk::af8aea2b-42df-416b-9e7b-22ad88aa431b" providerId="AD" clId="Web-{6F0958EC-7AF7-E6BB-BC44-78D152904324}" dt="2024-09-16T09:26:34.292" v="261" actId="20577"/>
        <pc:sldMkLst>
          <pc:docMk/>
          <pc:sldMk cId="1941652670" sldId="271"/>
        </pc:sldMkLst>
        <pc:spChg chg="mod">
          <ac:chgData name="Tracey Dennis-Andrews" userId="S::tracey.dennis-andrews@encompassdorset.co.uk::af8aea2b-42df-416b-9e7b-22ad88aa431b" providerId="AD" clId="Web-{6F0958EC-7AF7-E6BB-BC44-78D152904324}" dt="2024-09-16T09:26:34.292" v="261" actId="20577"/>
          <ac:spMkLst>
            <pc:docMk/>
            <pc:sldMk cId="1941652670" sldId="271"/>
            <ac:spMk id="24" creationId="{A355C5D1-B9DA-ABCF-D09E-7D77524578D4}"/>
          </ac:spMkLst>
        </pc:spChg>
      </pc:sldChg>
    </pc:docChg>
  </pc:docChgLst>
  <pc:docChgLst>
    <pc:chgData name="Tracey Dennis-Andrews" userId="S::tracey.dennis-andrews@encompassdorset.co.uk::af8aea2b-42df-416b-9e7b-22ad88aa431b" providerId="AD" clId="Web-{06366E70-F1D6-0BEB-858A-CAB312C4400F}"/>
    <pc:docChg chg="modSld">
      <pc:chgData name="Tracey Dennis-Andrews" userId="S::tracey.dennis-andrews@encompassdorset.co.uk::af8aea2b-42df-416b-9e7b-22ad88aa431b" providerId="AD" clId="Web-{06366E70-F1D6-0BEB-858A-CAB312C4400F}" dt="2024-10-29T14:24:48.788" v="392"/>
      <pc:docMkLst>
        <pc:docMk/>
      </pc:docMkLst>
      <pc:sldChg chg="modSp">
        <pc:chgData name="Tracey Dennis-Andrews" userId="S::tracey.dennis-andrews@encompassdorset.co.uk::af8aea2b-42df-416b-9e7b-22ad88aa431b" providerId="AD" clId="Web-{06366E70-F1D6-0BEB-858A-CAB312C4400F}" dt="2024-10-29T14:00:52.173" v="225" actId="20577"/>
        <pc:sldMkLst>
          <pc:docMk/>
          <pc:sldMk cId="2631515837" sldId="257"/>
        </pc:sldMkLst>
        <pc:spChg chg="mod">
          <ac:chgData name="Tracey Dennis-Andrews" userId="S::tracey.dennis-andrews@encompassdorset.co.uk::af8aea2b-42df-416b-9e7b-22ad88aa431b" providerId="AD" clId="Web-{06366E70-F1D6-0BEB-858A-CAB312C4400F}" dt="2024-10-29T14:00:41.501" v="220" actId="20577"/>
          <ac:spMkLst>
            <pc:docMk/>
            <pc:sldMk cId="2631515837" sldId="257"/>
            <ac:spMk id="3" creationId="{AD7F97DA-E225-DAC5-C33E-EA4405ECDF78}"/>
          </ac:spMkLst>
        </pc:spChg>
        <pc:spChg chg="mod">
          <ac:chgData name="Tracey Dennis-Andrews" userId="S::tracey.dennis-andrews@encompassdorset.co.uk::af8aea2b-42df-416b-9e7b-22ad88aa431b" providerId="AD" clId="Web-{06366E70-F1D6-0BEB-858A-CAB312C4400F}" dt="2024-10-29T14:00:45.564" v="222" actId="20577"/>
          <ac:spMkLst>
            <pc:docMk/>
            <pc:sldMk cId="2631515837" sldId="257"/>
            <ac:spMk id="4" creationId="{F10EE929-C4EB-8068-4731-AA270447EA1F}"/>
          </ac:spMkLst>
        </pc:spChg>
        <pc:spChg chg="mod">
          <ac:chgData name="Tracey Dennis-Andrews" userId="S::tracey.dennis-andrews@encompassdorset.co.uk::af8aea2b-42df-416b-9e7b-22ad88aa431b" providerId="AD" clId="Web-{06366E70-F1D6-0BEB-858A-CAB312C4400F}" dt="2024-10-29T14:00:49.158" v="224" actId="20577"/>
          <ac:spMkLst>
            <pc:docMk/>
            <pc:sldMk cId="2631515837" sldId="257"/>
            <ac:spMk id="12" creationId="{1D5F61B0-B6E7-ADD3-5B6B-5571E4C1031A}"/>
          </ac:spMkLst>
        </pc:spChg>
        <pc:spChg chg="mod">
          <ac:chgData name="Tracey Dennis-Andrews" userId="S::tracey.dennis-andrews@encompassdorset.co.uk::af8aea2b-42df-416b-9e7b-22ad88aa431b" providerId="AD" clId="Web-{06366E70-F1D6-0BEB-858A-CAB312C4400F}" dt="2024-10-29T14:00:37.111" v="219" actId="20577"/>
          <ac:spMkLst>
            <pc:docMk/>
            <pc:sldMk cId="2631515837" sldId="257"/>
            <ac:spMk id="63" creationId="{00000000-0000-0000-0000-000000000000}"/>
          </ac:spMkLst>
        </pc:spChg>
        <pc:spChg chg="mod">
          <ac:chgData name="Tracey Dennis-Andrews" userId="S::tracey.dennis-andrews@encompassdorset.co.uk::af8aea2b-42df-416b-9e7b-22ad88aa431b" providerId="AD" clId="Web-{06366E70-F1D6-0BEB-858A-CAB312C4400F}" dt="2024-10-29T14:00:52.173" v="225" actId="20577"/>
          <ac:spMkLst>
            <pc:docMk/>
            <pc:sldMk cId="2631515837" sldId="257"/>
            <ac:spMk id="75" creationId="{46814DC5-2E13-8182-36B6-ADB5172B055C}"/>
          </ac:spMkLst>
        </pc:spChg>
      </pc:sldChg>
      <pc:sldChg chg="modSp">
        <pc:chgData name="Tracey Dennis-Andrews" userId="S::tracey.dennis-andrews@encompassdorset.co.uk::af8aea2b-42df-416b-9e7b-22ad88aa431b" providerId="AD" clId="Web-{06366E70-F1D6-0BEB-858A-CAB312C4400F}" dt="2024-10-29T14:05:45.993" v="282" actId="20577"/>
        <pc:sldMkLst>
          <pc:docMk/>
          <pc:sldMk cId="1386709836" sldId="261"/>
        </pc:sldMkLst>
        <pc:spChg chg="mod">
          <ac:chgData name="Tracey Dennis-Andrews" userId="S::tracey.dennis-andrews@encompassdorset.co.uk::af8aea2b-42df-416b-9e7b-22ad88aa431b" providerId="AD" clId="Web-{06366E70-F1D6-0BEB-858A-CAB312C4400F}" dt="2024-10-29T14:04:44.398" v="268" actId="20577"/>
          <ac:spMkLst>
            <pc:docMk/>
            <pc:sldMk cId="1386709836" sldId="261"/>
            <ac:spMk id="2" creationId="{C0728395-2BE5-786D-9C5F-AF3A94F21528}"/>
          </ac:spMkLst>
        </pc:spChg>
        <pc:spChg chg="mod">
          <ac:chgData name="Tracey Dennis-Andrews" userId="S::tracey.dennis-andrews@encompassdorset.co.uk::af8aea2b-42df-416b-9e7b-22ad88aa431b" providerId="AD" clId="Web-{06366E70-F1D6-0BEB-858A-CAB312C4400F}" dt="2024-10-29T14:05:08.336" v="272"/>
          <ac:spMkLst>
            <pc:docMk/>
            <pc:sldMk cId="1386709836" sldId="261"/>
            <ac:spMk id="7" creationId="{41E55892-0F63-411B-02DC-8E026A5D62A9}"/>
          </ac:spMkLst>
        </pc:spChg>
        <pc:spChg chg="mod">
          <ac:chgData name="Tracey Dennis-Andrews" userId="S::tracey.dennis-andrews@encompassdorset.co.uk::af8aea2b-42df-416b-9e7b-22ad88aa431b" providerId="AD" clId="Web-{06366E70-F1D6-0BEB-858A-CAB312C4400F}" dt="2024-10-29T14:04:48.274" v="269" actId="20577"/>
          <ac:spMkLst>
            <pc:docMk/>
            <pc:sldMk cId="1386709836" sldId="261"/>
            <ac:spMk id="9" creationId="{3E350CEE-32F2-C772-2709-2CF27518BBEE}"/>
          </ac:spMkLst>
        </pc:spChg>
        <pc:spChg chg="mod">
          <ac:chgData name="Tracey Dennis-Andrews" userId="S::tracey.dennis-andrews@encompassdorset.co.uk::af8aea2b-42df-416b-9e7b-22ad88aa431b" providerId="AD" clId="Web-{06366E70-F1D6-0BEB-858A-CAB312C4400F}" dt="2024-10-29T14:05:32.509" v="281"/>
          <ac:spMkLst>
            <pc:docMk/>
            <pc:sldMk cId="1386709836" sldId="261"/>
            <ac:spMk id="10" creationId="{17579762-7FEB-39B7-B778-0D4E56A08965}"/>
          </ac:spMkLst>
        </pc:spChg>
        <pc:spChg chg="mod">
          <ac:chgData name="Tracey Dennis-Andrews" userId="S::tracey.dennis-andrews@encompassdorset.co.uk::af8aea2b-42df-416b-9e7b-22ad88aa431b" providerId="AD" clId="Web-{06366E70-F1D6-0BEB-858A-CAB312C4400F}" dt="2024-10-29T14:04:56.867" v="271" actId="20577"/>
          <ac:spMkLst>
            <pc:docMk/>
            <pc:sldMk cId="1386709836" sldId="261"/>
            <ac:spMk id="11" creationId="{AF6DCA05-005D-D55F-575F-5990475E1E7E}"/>
          </ac:spMkLst>
        </pc:spChg>
        <pc:spChg chg="mod">
          <ac:chgData name="Tracey Dennis-Andrews" userId="S::tracey.dennis-andrews@encompassdorset.co.uk::af8aea2b-42df-416b-9e7b-22ad88aa431b" providerId="AD" clId="Web-{06366E70-F1D6-0BEB-858A-CAB312C4400F}" dt="2024-10-29T14:04:52.211" v="270" actId="20577"/>
          <ac:spMkLst>
            <pc:docMk/>
            <pc:sldMk cId="1386709836" sldId="261"/>
            <ac:spMk id="13" creationId="{DEFA02A0-F85B-860F-CE2B-7A25C33F0F66}"/>
          </ac:spMkLst>
        </pc:spChg>
        <pc:spChg chg="mod">
          <ac:chgData name="Tracey Dennis-Andrews" userId="S::tracey.dennis-andrews@encompassdorset.co.uk::af8aea2b-42df-416b-9e7b-22ad88aa431b" providerId="AD" clId="Web-{06366E70-F1D6-0BEB-858A-CAB312C4400F}" dt="2024-10-29T14:05:45.993" v="282" actId="20577"/>
          <ac:spMkLst>
            <pc:docMk/>
            <pc:sldMk cId="1386709836" sldId="261"/>
            <ac:spMk id="24" creationId="{24E9CC88-9A31-1712-8FCF-C81C6C5F04E7}"/>
          </ac:spMkLst>
        </pc:spChg>
      </pc:sldChg>
      <pc:sldChg chg="modSp">
        <pc:chgData name="Tracey Dennis-Andrews" userId="S::tracey.dennis-andrews@encompassdorset.co.uk::af8aea2b-42df-416b-9e7b-22ad88aa431b" providerId="AD" clId="Web-{06366E70-F1D6-0BEB-858A-CAB312C4400F}" dt="2024-10-29T14:02:18.738" v="234" actId="20577"/>
        <pc:sldMkLst>
          <pc:docMk/>
          <pc:sldMk cId="3048393488" sldId="263"/>
        </pc:sldMkLst>
        <pc:spChg chg="mod">
          <ac:chgData name="Tracey Dennis-Andrews" userId="S::tracey.dennis-andrews@encompassdorset.co.uk::af8aea2b-42df-416b-9e7b-22ad88aa431b" providerId="AD" clId="Web-{06366E70-F1D6-0BEB-858A-CAB312C4400F}" dt="2024-10-29T14:01:03.564" v="227" actId="20577"/>
          <ac:spMkLst>
            <pc:docMk/>
            <pc:sldMk cId="3048393488" sldId="263"/>
            <ac:spMk id="8" creationId="{8734420F-57F4-8427-DCD6-A1C74F852BB7}"/>
          </ac:spMkLst>
        </pc:spChg>
        <pc:spChg chg="mod">
          <ac:chgData name="Tracey Dennis-Andrews" userId="S::tracey.dennis-andrews@encompassdorset.co.uk::af8aea2b-42df-416b-9e7b-22ad88aa431b" providerId="AD" clId="Web-{06366E70-F1D6-0BEB-858A-CAB312C4400F}" dt="2024-10-29T14:02:18.738" v="234" actId="20577"/>
          <ac:spMkLst>
            <pc:docMk/>
            <pc:sldMk cId="3048393488" sldId="263"/>
            <ac:spMk id="14" creationId="{B8F36BD3-5544-0BDD-B594-481CDF2AC88E}"/>
          </ac:spMkLst>
        </pc:spChg>
      </pc:sldChg>
      <pc:sldChg chg="modSp">
        <pc:chgData name="Tracey Dennis-Andrews" userId="S::tracey.dennis-andrews@encompassdorset.co.uk::af8aea2b-42df-416b-9e7b-22ad88aa431b" providerId="AD" clId="Web-{06366E70-F1D6-0BEB-858A-CAB312C4400F}" dt="2024-10-29T14:00:58.689" v="226" actId="20577"/>
        <pc:sldMkLst>
          <pc:docMk/>
          <pc:sldMk cId="1181350254" sldId="266"/>
        </pc:sldMkLst>
        <pc:spChg chg="mod">
          <ac:chgData name="Tracey Dennis-Andrews" userId="S::tracey.dennis-andrews@encompassdorset.co.uk::af8aea2b-42df-416b-9e7b-22ad88aa431b" providerId="AD" clId="Web-{06366E70-F1D6-0BEB-858A-CAB312C4400F}" dt="2024-10-29T14:00:58.689" v="226" actId="20577"/>
          <ac:spMkLst>
            <pc:docMk/>
            <pc:sldMk cId="1181350254" sldId="266"/>
            <ac:spMk id="8" creationId="{B0D6F84A-F1DC-25A8-314E-4FAEC3C91EED}"/>
          </ac:spMkLst>
        </pc:spChg>
      </pc:sldChg>
      <pc:sldChg chg="modSp">
        <pc:chgData name="Tracey Dennis-Andrews" userId="S::tracey.dennis-andrews@encompassdorset.co.uk::af8aea2b-42df-416b-9e7b-22ad88aa431b" providerId="AD" clId="Web-{06366E70-F1D6-0BEB-858A-CAB312C4400F}" dt="2024-10-29T14:14:06.350" v="356" actId="20577"/>
        <pc:sldMkLst>
          <pc:docMk/>
          <pc:sldMk cId="2760525857" sldId="269"/>
        </pc:sldMkLst>
        <pc:spChg chg="mod">
          <ac:chgData name="Tracey Dennis-Andrews" userId="S::tracey.dennis-andrews@encompassdorset.co.uk::af8aea2b-42df-416b-9e7b-22ad88aa431b" providerId="AD" clId="Web-{06366E70-F1D6-0BEB-858A-CAB312C4400F}" dt="2024-10-29T14:04:06.506" v="253" actId="20577"/>
          <ac:spMkLst>
            <pc:docMk/>
            <pc:sldMk cId="2760525857" sldId="269"/>
            <ac:spMk id="3" creationId="{A3394B0F-2E3D-49EB-6AA7-74950EEAB14A}"/>
          </ac:spMkLst>
        </pc:spChg>
        <pc:spChg chg="mod">
          <ac:chgData name="Tracey Dennis-Andrews" userId="S::tracey.dennis-andrews@encompassdorset.co.uk::af8aea2b-42df-416b-9e7b-22ad88aa431b" providerId="AD" clId="Web-{06366E70-F1D6-0BEB-858A-CAB312C4400F}" dt="2024-10-29T14:13:14.270" v="344" actId="20577"/>
          <ac:spMkLst>
            <pc:docMk/>
            <pc:sldMk cId="2760525857" sldId="269"/>
            <ac:spMk id="4" creationId="{FFC7C36A-8BD8-E0CD-F562-3EE04EC71683}"/>
          </ac:spMkLst>
        </pc:spChg>
        <pc:spChg chg="mod">
          <ac:chgData name="Tracey Dennis-Andrews" userId="S::tracey.dennis-andrews@encompassdorset.co.uk::af8aea2b-42df-416b-9e7b-22ad88aa431b" providerId="AD" clId="Web-{06366E70-F1D6-0BEB-858A-CAB312C4400F}" dt="2024-10-29T13:54:08.101" v="35" actId="20577"/>
          <ac:spMkLst>
            <pc:docMk/>
            <pc:sldMk cId="2760525857" sldId="269"/>
            <ac:spMk id="12" creationId="{A355C5D1-B9DA-ABCF-D09E-7D77524578D4}"/>
          </ac:spMkLst>
        </pc:spChg>
        <pc:spChg chg="mod">
          <ac:chgData name="Tracey Dennis-Andrews" userId="S::tracey.dennis-andrews@encompassdorset.co.uk::af8aea2b-42df-416b-9e7b-22ad88aa431b" providerId="AD" clId="Web-{06366E70-F1D6-0BEB-858A-CAB312C4400F}" dt="2024-10-29T14:13:47.193" v="353" actId="20577"/>
          <ac:spMkLst>
            <pc:docMk/>
            <pc:sldMk cId="2760525857" sldId="269"/>
            <ac:spMk id="23" creationId="{89BBB2C7-9838-6985-2FA8-3C48B1435DE5}"/>
          </ac:spMkLst>
        </pc:spChg>
        <pc:spChg chg="mod">
          <ac:chgData name="Tracey Dennis-Andrews" userId="S::tracey.dennis-andrews@encompassdorset.co.uk::af8aea2b-42df-416b-9e7b-22ad88aa431b" providerId="AD" clId="Web-{06366E70-F1D6-0BEB-858A-CAB312C4400F}" dt="2024-10-29T14:14:06.350" v="356" actId="20577"/>
          <ac:spMkLst>
            <pc:docMk/>
            <pc:sldMk cId="2760525857" sldId="269"/>
            <ac:spMk id="25" creationId="{9145FBD5-8A0E-AFAD-E814-F3164EEA0FE8}"/>
          </ac:spMkLst>
        </pc:spChg>
      </pc:sldChg>
      <pc:sldChg chg="modSp">
        <pc:chgData name="Tracey Dennis-Andrews" userId="S::tracey.dennis-andrews@encompassdorset.co.uk::af8aea2b-42df-416b-9e7b-22ad88aa431b" providerId="AD" clId="Web-{06366E70-F1D6-0BEB-858A-CAB312C4400F}" dt="2024-10-29T14:03:40.600" v="250" actId="20577"/>
        <pc:sldMkLst>
          <pc:docMk/>
          <pc:sldMk cId="730710254" sldId="270"/>
        </pc:sldMkLst>
        <pc:spChg chg="mod">
          <ac:chgData name="Tracey Dennis-Andrews" userId="S::tracey.dennis-andrews@encompassdorset.co.uk::af8aea2b-42df-416b-9e7b-22ad88aa431b" providerId="AD" clId="Web-{06366E70-F1D6-0BEB-858A-CAB312C4400F}" dt="2024-10-29T14:03:36.318" v="249"/>
          <ac:spMkLst>
            <pc:docMk/>
            <pc:sldMk cId="730710254" sldId="270"/>
            <ac:spMk id="3" creationId="{60BC4D3E-1030-07E6-CAA3-081139EACD83}"/>
          </ac:spMkLst>
        </pc:spChg>
        <pc:spChg chg="mod">
          <ac:chgData name="Tracey Dennis-Andrews" userId="S::tracey.dennis-andrews@encompassdorset.co.uk::af8aea2b-42df-416b-9e7b-22ad88aa431b" providerId="AD" clId="Web-{06366E70-F1D6-0BEB-858A-CAB312C4400F}" dt="2024-10-29T14:03:40.600" v="250" actId="20577"/>
          <ac:spMkLst>
            <pc:docMk/>
            <pc:sldMk cId="730710254" sldId="270"/>
            <ac:spMk id="8" creationId="{B0D6F84A-F1DC-25A8-314E-4FAEC3C91EED}"/>
          </ac:spMkLst>
        </pc:spChg>
      </pc:sldChg>
      <pc:sldChg chg="modSp">
        <pc:chgData name="Tracey Dennis-Andrews" userId="S::tracey.dennis-andrews@encompassdorset.co.uk::af8aea2b-42df-416b-9e7b-22ad88aa431b" providerId="AD" clId="Web-{06366E70-F1D6-0BEB-858A-CAB312C4400F}" dt="2024-10-29T14:15:55.290" v="360" actId="20577"/>
        <pc:sldMkLst>
          <pc:docMk/>
          <pc:sldMk cId="1941652670" sldId="271"/>
        </pc:sldMkLst>
        <pc:spChg chg="mod">
          <ac:chgData name="Tracey Dennis-Andrews" userId="S::tracey.dennis-andrews@encompassdorset.co.uk::af8aea2b-42df-416b-9e7b-22ad88aa431b" providerId="AD" clId="Web-{06366E70-F1D6-0BEB-858A-CAB312C4400F}" dt="2024-10-29T14:01:56.378" v="228" actId="20577"/>
          <ac:spMkLst>
            <pc:docMk/>
            <pc:sldMk cId="1941652670" sldId="271"/>
            <ac:spMk id="8" creationId="{B0D6F84A-F1DC-25A8-314E-4FAEC3C91EED}"/>
          </ac:spMkLst>
        </pc:spChg>
        <pc:spChg chg="mod">
          <ac:chgData name="Tracey Dennis-Andrews" userId="S::tracey.dennis-andrews@encompassdorset.co.uk::af8aea2b-42df-416b-9e7b-22ad88aa431b" providerId="AD" clId="Web-{06366E70-F1D6-0BEB-858A-CAB312C4400F}" dt="2024-10-29T14:15:55.290" v="360" actId="20577"/>
          <ac:spMkLst>
            <pc:docMk/>
            <pc:sldMk cId="1941652670" sldId="271"/>
            <ac:spMk id="9" creationId="{B61410E1-3C25-4244-D7A9-1AA20795D9CF}"/>
          </ac:spMkLst>
        </pc:spChg>
        <pc:spChg chg="mod">
          <ac:chgData name="Tracey Dennis-Andrews" userId="S::tracey.dennis-andrews@encompassdorset.co.uk::af8aea2b-42df-416b-9e7b-22ad88aa431b" providerId="AD" clId="Web-{06366E70-F1D6-0BEB-858A-CAB312C4400F}" dt="2024-10-29T14:02:45.270" v="235"/>
          <ac:spMkLst>
            <pc:docMk/>
            <pc:sldMk cId="1941652670" sldId="271"/>
            <ac:spMk id="24" creationId="{A355C5D1-B9DA-ABCF-D09E-7D77524578D4}"/>
          </ac:spMkLst>
        </pc:spChg>
        <pc:spChg chg="mod">
          <ac:chgData name="Tracey Dennis-Andrews" userId="S::tracey.dennis-andrews@encompassdorset.co.uk::af8aea2b-42df-416b-9e7b-22ad88aa431b" providerId="AD" clId="Web-{06366E70-F1D6-0BEB-858A-CAB312C4400F}" dt="2024-10-29T14:02:50.020" v="236"/>
          <ac:spMkLst>
            <pc:docMk/>
            <pc:sldMk cId="1941652670" sldId="271"/>
            <ac:spMk id="28" creationId="{CA13ADEE-F8F4-4B1F-A1EC-FD2FAAEA69A7}"/>
          </ac:spMkLst>
        </pc:spChg>
      </pc:sldChg>
      <pc:sldChg chg="modSp">
        <pc:chgData name="Tracey Dennis-Andrews" userId="S::tracey.dennis-andrews@encompassdorset.co.uk::af8aea2b-42df-416b-9e7b-22ad88aa431b" providerId="AD" clId="Web-{06366E70-F1D6-0BEB-858A-CAB312C4400F}" dt="2024-10-29T14:24:48.788" v="392"/>
        <pc:sldMkLst>
          <pc:docMk/>
          <pc:sldMk cId="1370233044" sldId="272"/>
        </pc:sldMkLst>
        <pc:graphicFrameChg chg="mod modGraphic">
          <ac:chgData name="Tracey Dennis-Andrews" userId="S::tracey.dennis-andrews@encompassdorset.co.uk::af8aea2b-42df-416b-9e7b-22ad88aa431b" providerId="AD" clId="Web-{06366E70-F1D6-0BEB-858A-CAB312C4400F}" dt="2024-10-29T14:24:48.788" v="392"/>
          <ac:graphicFrameMkLst>
            <pc:docMk/>
            <pc:sldMk cId="1370233044" sldId="272"/>
            <ac:graphicFrameMk id="4" creationId="{4D90DAD1-AC56-CBE9-D5BE-E2CB62314281}"/>
          </ac:graphicFrameMkLst>
        </pc:graphicFrameChg>
      </pc:sldChg>
      <pc:sldChg chg="modSp">
        <pc:chgData name="Tracey Dennis-Andrews" userId="S::tracey.dennis-andrews@encompassdorset.co.uk::af8aea2b-42df-416b-9e7b-22ad88aa431b" providerId="AD" clId="Web-{06366E70-F1D6-0BEB-858A-CAB312C4400F}" dt="2024-10-29T14:08:28.935" v="304" actId="20577"/>
        <pc:sldMkLst>
          <pc:docMk/>
          <pc:sldMk cId="2719220571" sldId="273"/>
        </pc:sldMkLst>
        <pc:spChg chg="mod">
          <ac:chgData name="Tracey Dennis-Andrews" userId="S::tracey.dennis-andrews@encompassdorset.co.uk::af8aea2b-42df-416b-9e7b-22ad88aa431b" providerId="AD" clId="Web-{06366E70-F1D6-0BEB-858A-CAB312C4400F}" dt="2024-10-29T14:08:28.935" v="304" actId="20577"/>
          <ac:spMkLst>
            <pc:docMk/>
            <pc:sldMk cId="2719220571" sldId="273"/>
            <ac:spMk id="7" creationId="{5747DA99-F327-170E-0A37-BA21D875A4CA}"/>
          </ac:spMkLst>
        </pc:spChg>
      </pc:sldChg>
      <pc:sldChg chg="addSp delSp modSp">
        <pc:chgData name="Tracey Dennis-Andrews" userId="S::tracey.dennis-andrews@encompassdorset.co.uk::af8aea2b-42df-416b-9e7b-22ad88aa431b" providerId="AD" clId="Web-{06366E70-F1D6-0BEB-858A-CAB312C4400F}" dt="2024-10-29T14:11:36.205" v="326" actId="1076"/>
        <pc:sldMkLst>
          <pc:docMk/>
          <pc:sldMk cId="1134529316" sldId="274"/>
        </pc:sldMkLst>
        <pc:spChg chg="mod">
          <ac:chgData name="Tracey Dennis-Andrews" userId="S::tracey.dennis-andrews@encompassdorset.co.uk::af8aea2b-42df-416b-9e7b-22ad88aa431b" providerId="AD" clId="Web-{06366E70-F1D6-0BEB-858A-CAB312C4400F}" dt="2024-10-29T14:09:47.221" v="322" actId="1076"/>
          <ac:spMkLst>
            <pc:docMk/>
            <pc:sldMk cId="1134529316" sldId="274"/>
            <ac:spMk id="3" creationId="{BB006762-EEBE-8F8B-BC82-D46AF3774B99}"/>
          </ac:spMkLst>
        </pc:spChg>
        <pc:spChg chg="mod">
          <ac:chgData name="Tracey Dennis-Andrews" userId="S::tracey.dennis-andrews@encompassdorset.co.uk::af8aea2b-42df-416b-9e7b-22ad88aa431b" providerId="AD" clId="Web-{06366E70-F1D6-0BEB-858A-CAB312C4400F}" dt="2024-10-29T14:09:32.015" v="318" actId="1076"/>
          <ac:spMkLst>
            <pc:docMk/>
            <pc:sldMk cId="1134529316" sldId="274"/>
            <ac:spMk id="6" creationId="{00965189-67E8-E63C-48F1-B6E675890344}"/>
          </ac:spMkLst>
        </pc:spChg>
        <pc:spChg chg="del mod">
          <ac:chgData name="Tracey Dennis-Andrews" userId="S::tracey.dennis-andrews@encompassdorset.co.uk::af8aea2b-42df-416b-9e7b-22ad88aa431b" providerId="AD" clId="Web-{06366E70-F1D6-0BEB-858A-CAB312C4400F}" dt="2024-10-29T14:09:23.640" v="316"/>
          <ac:spMkLst>
            <pc:docMk/>
            <pc:sldMk cId="1134529316" sldId="274"/>
            <ac:spMk id="7" creationId="{5747DA99-F327-170E-0A37-BA21D875A4CA}"/>
          </ac:spMkLst>
        </pc:spChg>
        <pc:spChg chg="del">
          <ac:chgData name="Tracey Dennis-Andrews" userId="S::tracey.dennis-andrews@encompassdorset.co.uk::af8aea2b-42df-416b-9e7b-22ad88aa431b" providerId="AD" clId="Web-{06366E70-F1D6-0BEB-858A-CAB312C4400F}" dt="2024-10-29T14:08:44.185" v="306"/>
          <ac:spMkLst>
            <pc:docMk/>
            <pc:sldMk cId="1134529316" sldId="274"/>
            <ac:spMk id="8" creationId="{AB72CA39-FC4D-85A8-9008-FA37F9F61B4C}"/>
          </ac:spMkLst>
        </pc:spChg>
        <pc:spChg chg="del">
          <ac:chgData name="Tracey Dennis-Andrews" userId="S::tracey.dennis-andrews@encompassdorset.co.uk::af8aea2b-42df-416b-9e7b-22ad88aa431b" providerId="AD" clId="Web-{06366E70-F1D6-0BEB-858A-CAB312C4400F}" dt="2024-10-29T14:08:45.404" v="307"/>
          <ac:spMkLst>
            <pc:docMk/>
            <pc:sldMk cId="1134529316" sldId="274"/>
            <ac:spMk id="9" creationId="{7CA9913D-35FF-E4FC-6CF1-072102B2C126}"/>
          </ac:spMkLst>
        </pc:spChg>
        <pc:spChg chg="mod">
          <ac:chgData name="Tracey Dennis-Andrews" userId="S::tracey.dennis-andrews@encompassdorset.co.uk::af8aea2b-42df-416b-9e7b-22ad88aa431b" providerId="AD" clId="Web-{06366E70-F1D6-0BEB-858A-CAB312C4400F}" dt="2024-10-29T14:09:43.390" v="321" actId="1076"/>
          <ac:spMkLst>
            <pc:docMk/>
            <pc:sldMk cId="1134529316" sldId="274"/>
            <ac:spMk id="11" creationId="{2FFE2975-5896-4594-F686-389249C60B8B}"/>
          </ac:spMkLst>
        </pc:spChg>
        <pc:spChg chg="mod">
          <ac:chgData name="Tracey Dennis-Andrews" userId="S::tracey.dennis-andrews@encompassdorset.co.uk::af8aea2b-42df-416b-9e7b-22ad88aa431b" providerId="AD" clId="Web-{06366E70-F1D6-0BEB-858A-CAB312C4400F}" dt="2024-10-29T14:10:07.578" v="325" actId="20577"/>
          <ac:spMkLst>
            <pc:docMk/>
            <pc:sldMk cId="1134529316" sldId="274"/>
            <ac:spMk id="19" creationId="{72C92D5B-A402-6789-1D45-7A54E282828A}"/>
          </ac:spMkLst>
        </pc:spChg>
        <pc:spChg chg="mod">
          <ac:chgData name="Tracey Dennis-Andrews" userId="S::tracey.dennis-andrews@encompassdorset.co.uk::af8aea2b-42df-416b-9e7b-22ad88aa431b" providerId="AD" clId="Web-{06366E70-F1D6-0BEB-858A-CAB312C4400F}" dt="2024-10-29T14:09:55.156" v="323" actId="1076"/>
          <ac:spMkLst>
            <pc:docMk/>
            <pc:sldMk cId="1134529316" sldId="274"/>
            <ac:spMk id="21" creationId="{DA238EB0-917D-0637-D805-EBB25CC8A5DB}"/>
          </ac:spMkLst>
        </pc:spChg>
        <pc:spChg chg="del">
          <ac:chgData name="Tracey Dennis-Andrews" userId="S::tracey.dennis-andrews@encompassdorset.co.uk::af8aea2b-42df-416b-9e7b-22ad88aa431b" providerId="AD" clId="Web-{06366E70-F1D6-0BEB-858A-CAB312C4400F}" dt="2024-10-29T14:08:42.435" v="305"/>
          <ac:spMkLst>
            <pc:docMk/>
            <pc:sldMk cId="1134529316" sldId="274"/>
            <ac:spMk id="22" creationId="{50EE72F9-9332-2D73-9411-75F13578046B}"/>
          </ac:spMkLst>
        </pc:spChg>
        <pc:spChg chg="mod">
          <ac:chgData name="Tracey Dennis-Andrews" userId="S::tracey.dennis-andrews@encompassdorset.co.uk::af8aea2b-42df-416b-9e7b-22ad88aa431b" providerId="AD" clId="Web-{06366E70-F1D6-0BEB-858A-CAB312C4400F}" dt="2024-10-29T14:11:36.205" v="326" actId="1076"/>
          <ac:spMkLst>
            <pc:docMk/>
            <pc:sldMk cId="1134529316" sldId="274"/>
            <ac:spMk id="24" creationId="{9E110ECA-00DB-7738-CC9E-8B9A81FEB6E1}"/>
          </ac:spMkLst>
        </pc:spChg>
        <pc:spChg chg="add mod">
          <ac:chgData name="Tracey Dennis-Andrews" userId="S::tracey.dennis-andrews@encompassdorset.co.uk::af8aea2b-42df-416b-9e7b-22ad88aa431b" providerId="AD" clId="Web-{06366E70-F1D6-0BEB-858A-CAB312C4400F}" dt="2024-10-29T14:09:36.968" v="319" actId="1076"/>
          <ac:spMkLst>
            <pc:docMk/>
            <pc:sldMk cId="1134529316" sldId="274"/>
            <ac:spMk id="25" creationId="{F312996C-A55B-BC8F-7DBA-35550845A196}"/>
          </ac:spMkLst>
        </pc:spChg>
      </pc:sldChg>
    </pc:docChg>
  </pc:docChgLst>
  <pc:docChgLst>
    <pc:chgData name="Elaine Peck" userId="2131b0e4-b109-4cc0-a68a-646119a39cb7" providerId="ADAL" clId="{340431A1-0346-4B45-AD95-7BDC63461D6B}"/>
    <pc:docChg chg="undo custSel modSld">
      <pc:chgData name="Elaine Peck" userId="2131b0e4-b109-4cc0-a68a-646119a39cb7" providerId="ADAL" clId="{340431A1-0346-4B45-AD95-7BDC63461D6B}" dt="2024-07-10T15:31:42.756" v="100" actId="729"/>
      <pc:docMkLst>
        <pc:docMk/>
      </pc:docMkLst>
      <pc:sldChg chg="delSp modSp mod">
        <pc:chgData name="Elaine Peck" userId="2131b0e4-b109-4cc0-a68a-646119a39cb7" providerId="ADAL" clId="{340431A1-0346-4B45-AD95-7BDC63461D6B}" dt="2024-07-09T15:15:01.868" v="51" actId="255"/>
        <pc:sldMkLst>
          <pc:docMk/>
          <pc:sldMk cId="2631515837" sldId="257"/>
        </pc:sldMkLst>
      </pc:sldChg>
      <pc:sldChg chg="modSp mod">
        <pc:chgData name="Elaine Peck" userId="2131b0e4-b109-4cc0-a68a-646119a39cb7" providerId="ADAL" clId="{340431A1-0346-4B45-AD95-7BDC63461D6B}" dt="2024-07-09T15:15:48.216" v="64" actId="255"/>
        <pc:sldMkLst>
          <pc:docMk/>
          <pc:sldMk cId="3138150581" sldId="259"/>
        </pc:sldMkLst>
      </pc:sldChg>
      <pc:sldChg chg="modSp mod">
        <pc:chgData name="Elaine Peck" userId="2131b0e4-b109-4cc0-a68a-646119a39cb7" providerId="ADAL" clId="{340431A1-0346-4B45-AD95-7BDC63461D6B}" dt="2024-07-09T15:15:28.258" v="56" actId="1076"/>
        <pc:sldMkLst>
          <pc:docMk/>
          <pc:sldMk cId="1386709836" sldId="261"/>
        </pc:sldMkLst>
      </pc:sldChg>
      <pc:sldChg chg="modSp mod">
        <pc:chgData name="Elaine Peck" userId="2131b0e4-b109-4cc0-a68a-646119a39cb7" providerId="ADAL" clId="{340431A1-0346-4B45-AD95-7BDC63461D6B}" dt="2024-07-09T15:17:50.670" v="99" actId="1076"/>
        <pc:sldMkLst>
          <pc:docMk/>
          <pc:sldMk cId="3048393488" sldId="263"/>
        </pc:sldMkLst>
      </pc:sldChg>
      <pc:sldChg chg="modSp mod">
        <pc:chgData name="Elaine Peck" userId="2131b0e4-b109-4cc0-a68a-646119a39cb7" providerId="ADAL" clId="{340431A1-0346-4B45-AD95-7BDC63461D6B}" dt="2024-07-09T15:16:07.010" v="72" actId="20577"/>
        <pc:sldMkLst>
          <pc:docMk/>
          <pc:sldMk cId="1181350254" sldId="266"/>
        </pc:sldMkLst>
      </pc:sldChg>
      <pc:sldChg chg="modSp mod modShow">
        <pc:chgData name="Elaine Peck" userId="2131b0e4-b109-4cc0-a68a-646119a39cb7" providerId="ADAL" clId="{340431A1-0346-4B45-AD95-7BDC63461D6B}" dt="2024-07-10T15:31:42.756" v="100" actId="729"/>
        <pc:sldMkLst>
          <pc:docMk/>
          <pc:sldMk cId="3256947926" sldId="267"/>
        </pc:sldMkLst>
      </pc:sldChg>
    </pc:docChg>
  </pc:docChgLst>
  <pc:docChgLst>
    <pc:chgData name="Tracey Dennis-Andrews" userId="S::tracey.dennis-andrews@encompassdorset.co.uk::af8aea2b-42df-416b-9e7b-22ad88aa431b" providerId="AD" clId="Web-{4633159D-7245-FBF0-39DD-4490287611FA}"/>
    <pc:docChg chg="modSld">
      <pc:chgData name="Tracey Dennis-Andrews" userId="S::tracey.dennis-andrews@encompassdorset.co.uk::af8aea2b-42df-416b-9e7b-22ad88aa431b" providerId="AD" clId="Web-{4633159D-7245-FBF0-39DD-4490287611FA}" dt="2024-09-27T15:00:45.797" v="1374"/>
      <pc:docMkLst>
        <pc:docMk/>
      </pc:docMkLst>
      <pc:sldChg chg="addSp modSp">
        <pc:chgData name="Tracey Dennis-Andrews" userId="S::tracey.dennis-andrews@encompassdorset.co.uk::af8aea2b-42df-416b-9e7b-22ad88aa431b" providerId="AD" clId="Web-{4633159D-7245-FBF0-39DD-4490287611FA}" dt="2024-09-27T15:00:45.797" v="1374"/>
        <pc:sldMkLst>
          <pc:docMk/>
          <pc:sldMk cId="2631515837" sldId="257"/>
        </pc:sldMkLst>
        <pc:spChg chg="add mod">
          <ac:chgData name="Tracey Dennis-Andrews" userId="S::tracey.dennis-andrews@encompassdorset.co.uk::af8aea2b-42df-416b-9e7b-22ad88aa431b" providerId="AD" clId="Web-{4633159D-7245-FBF0-39DD-4490287611FA}" dt="2024-09-26T16:37:16.033" v="986"/>
          <ac:spMkLst>
            <pc:docMk/>
            <pc:sldMk cId="2631515837" sldId="257"/>
            <ac:spMk id="2" creationId="{A25671D2-958B-3A20-F5AE-3933D2E0BC1C}"/>
          </ac:spMkLst>
        </pc:spChg>
        <pc:spChg chg="mod">
          <ac:chgData name="Tracey Dennis-Andrews" userId="S::tracey.dennis-andrews@encompassdorset.co.uk::af8aea2b-42df-416b-9e7b-22ad88aa431b" providerId="AD" clId="Web-{4633159D-7245-FBF0-39DD-4490287611FA}" dt="2024-09-27T14:56:26.819" v="1323"/>
          <ac:spMkLst>
            <pc:docMk/>
            <pc:sldMk cId="2631515837" sldId="257"/>
            <ac:spMk id="3" creationId="{AD7F97DA-E225-DAC5-C33E-EA4405ECDF78}"/>
          </ac:spMkLst>
        </pc:spChg>
        <pc:spChg chg="mod">
          <ac:chgData name="Tracey Dennis-Andrews" userId="S::tracey.dennis-andrews@encompassdorset.co.uk::af8aea2b-42df-416b-9e7b-22ad88aa431b" providerId="AD" clId="Web-{4633159D-7245-FBF0-39DD-4490287611FA}" dt="2024-09-27T14:56:23.131" v="1322"/>
          <ac:spMkLst>
            <pc:docMk/>
            <pc:sldMk cId="2631515837" sldId="257"/>
            <ac:spMk id="4" creationId="{F10EE929-C4EB-8068-4731-AA270447EA1F}"/>
          </ac:spMkLst>
        </pc:spChg>
        <pc:spChg chg="mod">
          <ac:chgData name="Tracey Dennis-Andrews" userId="S::tracey.dennis-andrews@encompassdorset.co.uk::af8aea2b-42df-416b-9e7b-22ad88aa431b" providerId="AD" clId="Web-{4633159D-7245-FBF0-39DD-4490287611FA}" dt="2024-09-27T14:57:41.384" v="1341"/>
          <ac:spMkLst>
            <pc:docMk/>
            <pc:sldMk cId="2631515837" sldId="257"/>
            <ac:spMk id="5" creationId="{00000000-0000-0000-0000-000000000000}"/>
          </ac:spMkLst>
        </pc:spChg>
        <pc:spChg chg="mod">
          <ac:chgData name="Tracey Dennis-Andrews" userId="S::tracey.dennis-andrews@encompassdorset.co.uk::af8aea2b-42df-416b-9e7b-22ad88aa431b" providerId="AD" clId="Web-{4633159D-7245-FBF0-39DD-4490287611FA}" dt="2024-09-27T14:58:14.573" v="1345" actId="20577"/>
          <ac:spMkLst>
            <pc:docMk/>
            <pc:sldMk cId="2631515837" sldId="257"/>
            <ac:spMk id="6" creationId="{00000000-0000-0000-0000-000000000000}"/>
          </ac:spMkLst>
        </pc:spChg>
        <pc:spChg chg="mod">
          <ac:chgData name="Tracey Dennis-Andrews" userId="S::tracey.dennis-andrews@encompassdorset.co.uk::af8aea2b-42df-416b-9e7b-22ad88aa431b" providerId="AD" clId="Web-{4633159D-7245-FBF0-39DD-4490287611FA}" dt="2024-09-27T14:57:35.602" v="1339"/>
          <ac:spMkLst>
            <pc:docMk/>
            <pc:sldMk cId="2631515837" sldId="257"/>
            <ac:spMk id="7" creationId="{00000000-0000-0000-0000-000000000000}"/>
          </ac:spMkLst>
        </pc:spChg>
        <pc:spChg chg="mod">
          <ac:chgData name="Tracey Dennis-Andrews" userId="S::tracey.dennis-andrews@encompassdorset.co.uk::af8aea2b-42df-416b-9e7b-22ad88aa431b" providerId="AD" clId="Web-{4633159D-7245-FBF0-39DD-4490287611FA}" dt="2024-09-27T14:57:48.650" v="1342"/>
          <ac:spMkLst>
            <pc:docMk/>
            <pc:sldMk cId="2631515837" sldId="257"/>
            <ac:spMk id="9" creationId="{00000000-0000-0000-0000-000000000000}"/>
          </ac:spMkLst>
        </pc:spChg>
        <pc:spChg chg="mod">
          <ac:chgData name="Tracey Dennis-Andrews" userId="S::tracey.dennis-andrews@encompassdorset.co.uk::af8aea2b-42df-416b-9e7b-22ad88aa431b" providerId="AD" clId="Web-{4633159D-7245-FBF0-39DD-4490287611FA}" dt="2024-09-27T14:57:52.025" v="1343"/>
          <ac:spMkLst>
            <pc:docMk/>
            <pc:sldMk cId="2631515837" sldId="257"/>
            <ac:spMk id="10" creationId="{00000000-0000-0000-0000-000000000000}"/>
          </ac:spMkLst>
        </pc:spChg>
        <pc:spChg chg="mod">
          <ac:chgData name="Tracey Dennis-Andrews" userId="S::tracey.dennis-andrews@encompassdorset.co.uk::af8aea2b-42df-416b-9e7b-22ad88aa431b" providerId="AD" clId="Web-{4633159D-7245-FBF0-39DD-4490287611FA}" dt="2024-09-27T14:56:19.350" v="1321"/>
          <ac:spMkLst>
            <pc:docMk/>
            <pc:sldMk cId="2631515837" sldId="257"/>
            <ac:spMk id="12" creationId="{1D5F61B0-B6E7-ADD3-5B6B-5571E4C1031A}"/>
          </ac:spMkLst>
        </pc:spChg>
        <pc:spChg chg="mod">
          <ac:chgData name="Tracey Dennis-Andrews" userId="S::tracey.dennis-andrews@encompassdorset.co.uk::af8aea2b-42df-416b-9e7b-22ad88aa431b" providerId="AD" clId="Web-{4633159D-7245-FBF0-39DD-4490287611FA}" dt="2024-09-26T16:48:28.951" v="1118" actId="20577"/>
          <ac:spMkLst>
            <pc:docMk/>
            <pc:sldMk cId="2631515837" sldId="257"/>
            <ac:spMk id="19" creationId="{00000000-0000-0000-0000-000000000000}"/>
          </ac:spMkLst>
        </pc:spChg>
        <pc:spChg chg="mod">
          <ac:chgData name="Tracey Dennis-Andrews" userId="S::tracey.dennis-andrews@encompassdorset.co.uk::af8aea2b-42df-416b-9e7b-22ad88aa431b" providerId="AD" clId="Web-{4633159D-7245-FBF0-39DD-4490287611FA}" dt="2024-09-27T15:00:45.797" v="1374"/>
          <ac:spMkLst>
            <pc:docMk/>
            <pc:sldMk cId="2631515837" sldId="257"/>
            <ac:spMk id="63" creationId="{00000000-0000-0000-0000-000000000000}"/>
          </ac:spMkLst>
        </pc:spChg>
        <pc:spChg chg="mod">
          <ac:chgData name="Tracey Dennis-Andrews" userId="S::tracey.dennis-andrews@encompassdorset.co.uk::af8aea2b-42df-416b-9e7b-22ad88aa431b" providerId="AD" clId="Web-{4633159D-7245-FBF0-39DD-4490287611FA}" dt="2024-09-27T14:56:13.271" v="1320"/>
          <ac:spMkLst>
            <pc:docMk/>
            <pc:sldMk cId="2631515837" sldId="257"/>
            <ac:spMk id="75" creationId="{46814DC5-2E13-8182-36B6-ADB5172B055C}"/>
          </ac:spMkLst>
        </pc:spChg>
        <pc:spChg chg="mod">
          <ac:chgData name="Tracey Dennis-Andrews" userId="S::tracey.dennis-andrews@encompassdorset.co.uk::af8aea2b-42df-416b-9e7b-22ad88aa431b" providerId="AD" clId="Web-{4633159D-7245-FBF0-39DD-4490287611FA}" dt="2024-09-27T14:58:20.057" v="1346"/>
          <ac:spMkLst>
            <pc:docMk/>
            <pc:sldMk cId="2631515837" sldId="257"/>
            <ac:spMk id="83" creationId="{00000000-0000-0000-0000-000000000000}"/>
          </ac:spMkLst>
        </pc:spChg>
        <pc:cxnChg chg="mod">
          <ac:chgData name="Tracey Dennis-Andrews" userId="S::tracey.dennis-andrews@encompassdorset.co.uk::af8aea2b-42df-416b-9e7b-22ad88aa431b" providerId="AD" clId="Web-{4633159D-7245-FBF0-39DD-4490287611FA}" dt="2024-09-26T16:37:25.361" v="987" actId="14100"/>
          <ac:cxnSpMkLst>
            <pc:docMk/>
            <pc:sldMk cId="2631515837" sldId="257"/>
            <ac:cxnSpMk id="239" creationId="{00000000-0000-0000-0000-000000000000}"/>
          </ac:cxnSpMkLst>
        </pc:cxnChg>
      </pc:sldChg>
      <pc:sldChg chg="delSp modSp">
        <pc:chgData name="Tracey Dennis-Andrews" userId="S::tracey.dennis-andrews@encompassdorset.co.uk::af8aea2b-42df-416b-9e7b-22ad88aa431b" providerId="AD" clId="Web-{4633159D-7245-FBF0-39DD-4490287611FA}" dt="2024-09-27T15:00:08.045" v="1373"/>
        <pc:sldMkLst>
          <pc:docMk/>
          <pc:sldMk cId="1386709836" sldId="261"/>
        </pc:sldMkLst>
        <pc:spChg chg="mod">
          <ac:chgData name="Tracey Dennis-Andrews" userId="S::tracey.dennis-andrews@encompassdorset.co.uk::af8aea2b-42df-416b-9e7b-22ad88aa431b" providerId="AD" clId="Web-{4633159D-7245-FBF0-39DD-4490287611FA}" dt="2024-09-27T14:59:43.904" v="1366"/>
          <ac:spMkLst>
            <pc:docMk/>
            <pc:sldMk cId="1386709836" sldId="261"/>
            <ac:spMk id="2" creationId="{C0728395-2BE5-786D-9C5F-AF3A94F21528}"/>
          </ac:spMkLst>
        </pc:spChg>
        <pc:spChg chg="mod">
          <ac:chgData name="Tracey Dennis-Andrews" userId="S::tracey.dennis-andrews@encompassdorset.co.uk::af8aea2b-42df-416b-9e7b-22ad88aa431b" providerId="AD" clId="Web-{4633159D-7245-FBF0-39DD-4490287611FA}" dt="2024-09-27T14:59:40.701" v="1365"/>
          <ac:spMkLst>
            <pc:docMk/>
            <pc:sldMk cId="1386709836" sldId="261"/>
            <ac:spMk id="3" creationId="{C1BB3B22-88C6-E8CD-8BA3-505E9EBF0519}"/>
          </ac:spMkLst>
        </pc:spChg>
        <pc:spChg chg="mod">
          <ac:chgData name="Tracey Dennis-Andrews" userId="S::tracey.dennis-andrews@encompassdorset.co.uk::af8aea2b-42df-416b-9e7b-22ad88aa431b" providerId="AD" clId="Web-{4633159D-7245-FBF0-39DD-4490287611FA}" dt="2024-09-27T15:00:01.264" v="1371"/>
          <ac:spMkLst>
            <pc:docMk/>
            <pc:sldMk cId="1386709836" sldId="261"/>
            <ac:spMk id="7" creationId="{41E55892-0F63-411B-02DC-8E026A5D62A9}"/>
          </ac:spMkLst>
        </pc:spChg>
        <pc:spChg chg="mod">
          <ac:chgData name="Tracey Dennis-Andrews" userId="S::tracey.dennis-andrews@encompassdorset.co.uk::af8aea2b-42df-416b-9e7b-22ad88aa431b" providerId="AD" clId="Web-{4633159D-7245-FBF0-39DD-4490287611FA}" dt="2024-09-27T14:59:46.310" v="1367"/>
          <ac:spMkLst>
            <pc:docMk/>
            <pc:sldMk cId="1386709836" sldId="261"/>
            <ac:spMk id="9" creationId="{3E350CEE-32F2-C772-2709-2CF27518BBEE}"/>
          </ac:spMkLst>
        </pc:spChg>
        <pc:spChg chg="mod">
          <ac:chgData name="Tracey Dennis-Andrews" userId="S::tracey.dennis-andrews@encompassdorset.co.uk::af8aea2b-42df-416b-9e7b-22ad88aa431b" providerId="AD" clId="Web-{4633159D-7245-FBF0-39DD-4490287611FA}" dt="2024-09-27T14:59:56.982" v="1370"/>
          <ac:spMkLst>
            <pc:docMk/>
            <pc:sldMk cId="1386709836" sldId="261"/>
            <ac:spMk id="10" creationId="{17579762-7FEB-39B7-B778-0D4E56A08965}"/>
          </ac:spMkLst>
        </pc:spChg>
        <pc:spChg chg="mod">
          <ac:chgData name="Tracey Dennis-Andrews" userId="S::tracey.dennis-andrews@encompassdorset.co.uk::af8aea2b-42df-416b-9e7b-22ad88aa431b" providerId="AD" clId="Web-{4633159D-7245-FBF0-39DD-4490287611FA}" dt="2024-09-27T14:59:53.842" v="1369"/>
          <ac:spMkLst>
            <pc:docMk/>
            <pc:sldMk cId="1386709836" sldId="261"/>
            <ac:spMk id="11" creationId="{AF6DCA05-005D-D55F-575F-5990475E1E7E}"/>
          </ac:spMkLst>
        </pc:spChg>
        <pc:spChg chg="mod">
          <ac:chgData name="Tracey Dennis-Andrews" userId="S::tracey.dennis-andrews@encompassdorset.co.uk::af8aea2b-42df-416b-9e7b-22ad88aa431b" providerId="AD" clId="Web-{4633159D-7245-FBF0-39DD-4490287611FA}" dt="2024-09-27T15:00:04.873" v="1372"/>
          <ac:spMkLst>
            <pc:docMk/>
            <pc:sldMk cId="1386709836" sldId="261"/>
            <ac:spMk id="12" creationId="{F42DC4F1-54BA-827A-869B-C2F58A4E3513}"/>
          </ac:spMkLst>
        </pc:spChg>
        <pc:spChg chg="mod">
          <ac:chgData name="Tracey Dennis-Andrews" userId="S::tracey.dennis-andrews@encompassdorset.co.uk::af8aea2b-42df-416b-9e7b-22ad88aa431b" providerId="AD" clId="Web-{4633159D-7245-FBF0-39DD-4490287611FA}" dt="2024-09-27T14:59:49.857" v="1368"/>
          <ac:spMkLst>
            <pc:docMk/>
            <pc:sldMk cId="1386709836" sldId="261"/>
            <ac:spMk id="13" creationId="{DEFA02A0-F85B-860F-CE2B-7A25C33F0F66}"/>
          </ac:spMkLst>
        </pc:spChg>
        <pc:spChg chg="mod">
          <ac:chgData name="Tracey Dennis-Andrews" userId="S::tracey.dennis-andrews@encompassdorset.co.uk::af8aea2b-42df-416b-9e7b-22ad88aa431b" providerId="AD" clId="Web-{4633159D-7245-FBF0-39DD-4490287611FA}" dt="2024-09-26T16:47:44.996" v="1099" actId="20577"/>
          <ac:spMkLst>
            <pc:docMk/>
            <pc:sldMk cId="1386709836" sldId="261"/>
            <ac:spMk id="16" creationId="{00000000-0000-0000-0000-000000000000}"/>
          </ac:spMkLst>
        </pc:spChg>
        <pc:spChg chg="mod">
          <ac:chgData name="Tracey Dennis-Andrews" userId="S::tracey.dennis-andrews@encompassdorset.co.uk::af8aea2b-42df-416b-9e7b-22ad88aa431b" providerId="AD" clId="Web-{4633159D-7245-FBF0-39DD-4490287611FA}" dt="2024-09-27T15:00:08.045" v="1373"/>
          <ac:spMkLst>
            <pc:docMk/>
            <pc:sldMk cId="1386709836" sldId="261"/>
            <ac:spMk id="24" creationId="{24E9CC88-9A31-1712-8FCF-C81C6C5F04E7}"/>
          </ac:spMkLst>
        </pc:spChg>
        <pc:spChg chg="mod">
          <ac:chgData name="Tracey Dennis-Andrews" userId="S::tracey.dennis-andrews@encompassdorset.co.uk::af8aea2b-42df-416b-9e7b-22ad88aa431b" providerId="AD" clId="Web-{4633159D-7245-FBF0-39DD-4490287611FA}" dt="2024-09-27T14:59:38.263" v="1364"/>
          <ac:spMkLst>
            <pc:docMk/>
            <pc:sldMk cId="1386709836" sldId="261"/>
            <ac:spMk id="51" creationId="{99BBB198-33B1-289E-4BD3-CDDF5A031CF3}"/>
          </ac:spMkLst>
        </pc:spChg>
        <pc:cxnChg chg="mod">
          <ac:chgData name="Tracey Dennis-Andrews" userId="S::tracey.dennis-andrews@encompassdorset.co.uk::af8aea2b-42df-416b-9e7b-22ad88aa431b" providerId="AD" clId="Web-{4633159D-7245-FBF0-39DD-4490287611FA}" dt="2024-09-27T08:05:33.081" v="1317" actId="14100"/>
          <ac:cxnSpMkLst>
            <pc:docMk/>
            <pc:sldMk cId="1386709836" sldId="261"/>
            <ac:cxnSpMk id="34" creationId="{616CCEF3-9699-1AFD-BCA7-EFFB860CCEB9}"/>
          </ac:cxnSpMkLst>
        </pc:cxnChg>
        <pc:cxnChg chg="mod">
          <ac:chgData name="Tracey Dennis-Andrews" userId="S::tracey.dennis-andrews@encompassdorset.co.uk::af8aea2b-42df-416b-9e7b-22ad88aa431b" providerId="AD" clId="Web-{4633159D-7245-FBF0-39DD-4490287611FA}" dt="2024-09-27T08:04:58.875" v="1305" actId="1076"/>
          <ac:cxnSpMkLst>
            <pc:docMk/>
            <pc:sldMk cId="1386709836" sldId="261"/>
            <ac:cxnSpMk id="53" creationId="{E438B9EC-A1B5-0542-6763-801FBDA317EE}"/>
          </ac:cxnSpMkLst>
        </pc:cxnChg>
      </pc:sldChg>
      <pc:sldChg chg="modSp">
        <pc:chgData name="Tracey Dennis-Andrews" userId="S::tracey.dennis-andrews@encompassdorset.co.uk::af8aea2b-42df-416b-9e7b-22ad88aa431b" providerId="AD" clId="Web-{4633159D-7245-FBF0-39DD-4490287611FA}" dt="2024-09-27T14:57:10.461" v="1333"/>
        <pc:sldMkLst>
          <pc:docMk/>
          <pc:sldMk cId="3048393488" sldId="263"/>
        </pc:sldMkLst>
        <pc:spChg chg="mod">
          <ac:chgData name="Tracey Dennis-Andrews" userId="S::tracey.dennis-andrews@encompassdorset.co.uk::af8aea2b-42df-416b-9e7b-22ad88aa431b" providerId="AD" clId="Web-{4633159D-7245-FBF0-39DD-4490287611FA}" dt="2024-09-26T09:27:54.368" v="55" actId="1076"/>
          <ac:spMkLst>
            <pc:docMk/>
            <pc:sldMk cId="3048393488" sldId="263"/>
            <ac:spMk id="8" creationId="{8734420F-57F4-8427-DCD6-A1C74F852BB7}"/>
          </ac:spMkLst>
        </pc:spChg>
        <pc:spChg chg="mod">
          <ac:chgData name="Tracey Dennis-Andrews" userId="S::tracey.dennis-andrews@encompassdorset.co.uk::af8aea2b-42df-416b-9e7b-22ad88aa431b" providerId="AD" clId="Web-{4633159D-7245-FBF0-39DD-4490287611FA}" dt="2024-09-27T14:56:55.523" v="1329"/>
          <ac:spMkLst>
            <pc:docMk/>
            <pc:sldMk cId="3048393488" sldId="263"/>
            <ac:spMk id="10" creationId="{6762DFA6-D8DC-DA2B-6DD8-05FB749C41A3}"/>
          </ac:spMkLst>
        </pc:spChg>
        <pc:spChg chg="mod">
          <ac:chgData name="Tracey Dennis-Andrews" userId="S::tracey.dennis-andrews@encompassdorset.co.uk::af8aea2b-42df-416b-9e7b-22ad88aa431b" providerId="AD" clId="Web-{4633159D-7245-FBF0-39DD-4490287611FA}" dt="2024-09-27T14:57:10.461" v="1333"/>
          <ac:spMkLst>
            <pc:docMk/>
            <pc:sldMk cId="3048393488" sldId="263"/>
            <ac:spMk id="12" creationId="{9106F669-7913-DC0C-1FC2-F5A52BA4DE4D}"/>
          </ac:spMkLst>
        </pc:spChg>
        <pc:spChg chg="mod">
          <ac:chgData name="Tracey Dennis-Andrews" userId="S::tracey.dennis-andrews@encompassdorset.co.uk::af8aea2b-42df-416b-9e7b-22ad88aa431b" providerId="AD" clId="Web-{4633159D-7245-FBF0-39DD-4490287611FA}" dt="2024-09-27T14:56:58.945" v="1330"/>
          <ac:spMkLst>
            <pc:docMk/>
            <pc:sldMk cId="3048393488" sldId="263"/>
            <ac:spMk id="13" creationId="{9D5A6B44-B19E-FEDA-A959-FE26948671AF}"/>
          </ac:spMkLst>
        </pc:spChg>
        <pc:spChg chg="mod">
          <ac:chgData name="Tracey Dennis-Andrews" userId="S::tracey.dennis-andrews@encompassdorset.co.uk::af8aea2b-42df-416b-9e7b-22ad88aa431b" providerId="AD" clId="Web-{4633159D-7245-FBF0-39DD-4490287611FA}" dt="2024-09-27T14:57:05.258" v="1332"/>
          <ac:spMkLst>
            <pc:docMk/>
            <pc:sldMk cId="3048393488" sldId="263"/>
            <ac:spMk id="14" creationId="{B8F36BD3-5544-0BDD-B594-481CDF2AC88E}"/>
          </ac:spMkLst>
        </pc:spChg>
        <pc:spChg chg="mod">
          <ac:chgData name="Tracey Dennis-Andrews" userId="S::tracey.dennis-andrews@encompassdorset.co.uk::af8aea2b-42df-416b-9e7b-22ad88aa431b" providerId="AD" clId="Web-{4633159D-7245-FBF0-39DD-4490287611FA}" dt="2024-09-27T14:56:46.851" v="1326"/>
          <ac:spMkLst>
            <pc:docMk/>
            <pc:sldMk cId="3048393488" sldId="263"/>
            <ac:spMk id="17" creationId="{C9EDE80A-C674-7FB7-2F29-5BA195DFBFA7}"/>
          </ac:spMkLst>
        </pc:spChg>
        <pc:spChg chg="mod">
          <ac:chgData name="Tracey Dennis-Andrews" userId="S::tracey.dennis-andrews@encompassdorset.co.uk::af8aea2b-42df-416b-9e7b-22ad88aa431b" providerId="AD" clId="Web-{4633159D-7245-FBF0-39DD-4490287611FA}" dt="2024-09-27T14:57:01.492" v="1331"/>
          <ac:spMkLst>
            <pc:docMk/>
            <pc:sldMk cId="3048393488" sldId="263"/>
            <ac:spMk id="18" creationId="{39D43468-4B7C-343B-8EE3-79249BA941C5}"/>
          </ac:spMkLst>
        </pc:spChg>
        <pc:spChg chg="mod">
          <ac:chgData name="Tracey Dennis-Andrews" userId="S::tracey.dennis-andrews@encompassdorset.co.uk::af8aea2b-42df-416b-9e7b-22ad88aa431b" providerId="AD" clId="Web-{4633159D-7245-FBF0-39DD-4490287611FA}" dt="2024-09-27T14:56:52.851" v="1328"/>
          <ac:spMkLst>
            <pc:docMk/>
            <pc:sldMk cId="3048393488" sldId="263"/>
            <ac:spMk id="20" creationId="{AD143119-D624-D1CB-16EF-C34C9736B79E}"/>
          </ac:spMkLst>
        </pc:spChg>
        <pc:spChg chg="mod">
          <ac:chgData name="Tracey Dennis-Andrews" userId="S::tracey.dennis-andrews@encompassdorset.co.uk::af8aea2b-42df-416b-9e7b-22ad88aa431b" providerId="AD" clId="Web-{4633159D-7245-FBF0-39DD-4490287611FA}" dt="2024-09-26T16:48:10.778" v="1108" actId="20577"/>
          <ac:spMkLst>
            <pc:docMk/>
            <pc:sldMk cId="3048393488" sldId="263"/>
            <ac:spMk id="25" creationId="{00000000-0000-0000-0000-000000000000}"/>
          </ac:spMkLst>
        </pc:spChg>
        <pc:spChg chg="mod">
          <ac:chgData name="Tracey Dennis-Andrews" userId="S::tracey.dennis-andrews@encompassdorset.co.uk::af8aea2b-42df-416b-9e7b-22ad88aa431b" providerId="AD" clId="Web-{4633159D-7245-FBF0-39DD-4490287611FA}" dt="2024-09-27T14:56:40.475" v="1325"/>
          <ac:spMkLst>
            <pc:docMk/>
            <pc:sldMk cId="3048393488" sldId="263"/>
            <ac:spMk id="30" creationId="{4E39917D-4FE7-6C0A-F927-CDE3DEEC78DD}"/>
          </ac:spMkLst>
        </pc:spChg>
        <pc:spChg chg="mod">
          <ac:chgData name="Tracey Dennis-Andrews" userId="S::tracey.dennis-andrews@encompassdorset.co.uk::af8aea2b-42df-416b-9e7b-22ad88aa431b" providerId="AD" clId="Web-{4633159D-7245-FBF0-39DD-4490287611FA}" dt="2024-09-27T14:56:50.491" v="1327"/>
          <ac:spMkLst>
            <pc:docMk/>
            <pc:sldMk cId="3048393488" sldId="263"/>
            <ac:spMk id="31" creationId="{2BDE2762-C06C-F63F-25A3-8335D81C9EC4}"/>
          </ac:spMkLst>
        </pc:spChg>
        <pc:cxnChg chg="mod">
          <ac:chgData name="Tracey Dennis-Andrews" userId="S::tracey.dennis-andrews@encompassdorset.co.uk::af8aea2b-42df-416b-9e7b-22ad88aa431b" providerId="AD" clId="Web-{4633159D-7245-FBF0-39DD-4490287611FA}" dt="2024-09-26T09:27:54.165" v="46" actId="1076"/>
          <ac:cxnSpMkLst>
            <pc:docMk/>
            <pc:sldMk cId="3048393488" sldId="263"/>
            <ac:cxnSpMk id="5" creationId="{29905E9F-B1C1-19F0-F769-84CA23F28DB5}"/>
          </ac:cxnSpMkLst>
        </pc:cxnChg>
        <pc:cxnChg chg="mod">
          <ac:chgData name="Tracey Dennis-Andrews" userId="S::tracey.dennis-andrews@encompassdorset.co.uk::af8aea2b-42df-416b-9e7b-22ad88aa431b" providerId="AD" clId="Web-{4633159D-7245-FBF0-39DD-4490287611FA}" dt="2024-09-26T09:27:54.149" v="45" actId="1076"/>
          <ac:cxnSpMkLst>
            <pc:docMk/>
            <pc:sldMk cId="3048393488" sldId="263"/>
            <ac:cxnSpMk id="6" creationId="{9BCB620E-B9C9-9B06-1F29-E8F9CB8AC7F7}"/>
          </ac:cxnSpMkLst>
        </pc:cxnChg>
        <pc:cxnChg chg="mod">
          <ac:chgData name="Tracey Dennis-Andrews" userId="S::tracey.dennis-andrews@encompassdorset.co.uk::af8aea2b-42df-416b-9e7b-22ad88aa431b" providerId="AD" clId="Web-{4633159D-7245-FBF0-39DD-4490287611FA}" dt="2024-09-26T09:27:54.181" v="47" actId="1076"/>
          <ac:cxnSpMkLst>
            <pc:docMk/>
            <pc:sldMk cId="3048393488" sldId="263"/>
            <ac:cxnSpMk id="19" creationId="{A623116D-535A-FE09-4009-9367AF5CB952}"/>
          </ac:cxnSpMkLst>
        </pc:cxnChg>
        <pc:cxnChg chg="mod">
          <ac:chgData name="Tracey Dennis-Andrews" userId="S::tracey.dennis-andrews@encompassdorset.co.uk::af8aea2b-42df-416b-9e7b-22ad88aa431b" providerId="AD" clId="Web-{4633159D-7245-FBF0-39DD-4490287611FA}" dt="2024-09-26T09:27:54.196" v="48" actId="1076"/>
          <ac:cxnSpMkLst>
            <pc:docMk/>
            <pc:sldMk cId="3048393488" sldId="263"/>
            <ac:cxnSpMk id="21" creationId="{5E6D8696-ADC5-6A7C-1466-86F4586E9CC4}"/>
          </ac:cxnSpMkLst>
        </pc:cxnChg>
        <pc:cxnChg chg="mod">
          <ac:chgData name="Tracey Dennis-Andrews" userId="S::tracey.dennis-andrews@encompassdorset.co.uk::af8aea2b-42df-416b-9e7b-22ad88aa431b" providerId="AD" clId="Web-{4633159D-7245-FBF0-39DD-4490287611FA}" dt="2024-09-26T09:27:54.212" v="49" actId="1076"/>
          <ac:cxnSpMkLst>
            <pc:docMk/>
            <pc:sldMk cId="3048393488" sldId="263"/>
            <ac:cxnSpMk id="23" creationId="{BB8A7CC6-4BBB-608E-C8AE-6B8F52E014C0}"/>
          </ac:cxnSpMkLst>
        </pc:cxnChg>
        <pc:cxnChg chg="mod">
          <ac:chgData name="Tracey Dennis-Andrews" userId="S::tracey.dennis-andrews@encompassdorset.co.uk::af8aea2b-42df-416b-9e7b-22ad88aa431b" providerId="AD" clId="Web-{4633159D-7245-FBF0-39DD-4490287611FA}" dt="2024-09-26T09:27:54.227" v="50" actId="1076"/>
          <ac:cxnSpMkLst>
            <pc:docMk/>
            <pc:sldMk cId="3048393488" sldId="263"/>
            <ac:cxnSpMk id="27" creationId="{3A423B44-04FF-6D32-7867-DB3B4A549C0B}"/>
          </ac:cxnSpMkLst>
        </pc:cxnChg>
      </pc:sldChg>
      <pc:sldChg chg="modSp">
        <pc:chgData name="Tracey Dennis-Andrews" userId="S::tracey.dennis-andrews@encompassdorset.co.uk::af8aea2b-42df-416b-9e7b-22ad88aa431b" providerId="AD" clId="Web-{4633159D-7245-FBF0-39DD-4490287611FA}" dt="2024-09-27T14:57:27.571" v="1338"/>
        <pc:sldMkLst>
          <pc:docMk/>
          <pc:sldMk cId="1181350254" sldId="266"/>
        </pc:sldMkLst>
        <pc:spChg chg="mod">
          <ac:chgData name="Tracey Dennis-Andrews" userId="S::tracey.dennis-andrews@encompassdorset.co.uk::af8aea2b-42df-416b-9e7b-22ad88aa431b" providerId="AD" clId="Web-{4633159D-7245-FBF0-39DD-4490287611FA}" dt="2024-09-27T14:57:16.477" v="1334"/>
          <ac:spMkLst>
            <pc:docMk/>
            <pc:sldMk cId="1181350254" sldId="266"/>
            <ac:spMk id="6" creationId="{7CE6B908-A7EC-B714-99E4-A6E26F2048CB}"/>
          </ac:spMkLst>
        </pc:spChg>
        <pc:spChg chg="mod">
          <ac:chgData name="Tracey Dennis-Andrews" userId="S::tracey.dennis-andrews@encompassdorset.co.uk::af8aea2b-42df-416b-9e7b-22ad88aa431b" providerId="AD" clId="Web-{4633159D-7245-FBF0-39DD-4490287611FA}" dt="2024-09-27T14:57:19.039" v="1335"/>
          <ac:spMkLst>
            <pc:docMk/>
            <pc:sldMk cId="1181350254" sldId="266"/>
            <ac:spMk id="8" creationId="{B0D6F84A-F1DC-25A8-314E-4FAEC3C91EED}"/>
          </ac:spMkLst>
        </pc:spChg>
        <pc:spChg chg="mod">
          <ac:chgData name="Tracey Dennis-Andrews" userId="S::tracey.dennis-andrews@encompassdorset.co.uk::af8aea2b-42df-416b-9e7b-22ad88aa431b" providerId="AD" clId="Web-{4633159D-7245-FBF0-39DD-4490287611FA}" dt="2024-09-27T14:57:21.414" v="1336"/>
          <ac:spMkLst>
            <pc:docMk/>
            <pc:sldMk cId="1181350254" sldId="266"/>
            <ac:spMk id="14" creationId="{12CA5C66-F607-F4B0-1079-0BB0DF60FA47}"/>
          </ac:spMkLst>
        </pc:spChg>
        <pc:spChg chg="mod">
          <ac:chgData name="Tracey Dennis-Andrews" userId="S::tracey.dennis-andrews@encompassdorset.co.uk::af8aea2b-42df-416b-9e7b-22ad88aa431b" providerId="AD" clId="Web-{4633159D-7245-FBF0-39DD-4490287611FA}" dt="2024-09-27T14:57:24.571" v="1337"/>
          <ac:spMkLst>
            <pc:docMk/>
            <pc:sldMk cId="1181350254" sldId="266"/>
            <ac:spMk id="15" creationId="{1221FAAC-D59C-6B18-E607-7E9F5A5BF7DA}"/>
          </ac:spMkLst>
        </pc:spChg>
        <pc:spChg chg="mod">
          <ac:chgData name="Tracey Dennis-Andrews" userId="S::tracey.dennis-andrews@encompassdorset.co.uk::af8aea2b-42df-416b-9e7b-22ad88aa431b" providerId="AD" clId="Web-{4633159D-7245-FBF0-39DD-4490287611FA}" dt="2024-09-26T16:48:19.950" v="1113" actId="20577"/>
          <ac:spMkLst>
            <pc:docMk/>
            <pc:sldMk cId="1181350254" sldId="266"/>
            <ac:spMk id="16" creationId="{00000000-0000-0000-0000-000000000000}"/>
          </ac:spMkLst>
        </pc:spChg>
        <pc:spChg chg="mod">
          <ac:chgData name="Tracey Dennis-Andrews" userId="S::tracey.dennis-andrews@encompassdorset.co.uk::af8aea2b-42df-416b-9e7b-22ad88aa431b" providerId="AD" clId="Web-{4633159D-7245-FBF0-39DD-4490287611FA}" dt="2024-09-27T14:57:27.571" v="1338"/>
          <ac:spMkLst>
            <pc:docMk/>
            <pc:sldMk cId="1181350254" sldId="266"/>
            <ac:spMk id="18" creationId="{0FB1B864-1DBB-F360-AA0C-1F539A72B042}"/>
          </ac:spMkLst>
        </pc:spChg>
      </pc:sldChg>
      <pc:sldChg chg="modSp">
        <pc:chgData name="Tracey Dennis-Andrews" userId="S::tracey.dennis-andrews@encompassdorset.co.uk::af8aea2b-42df-416b-9e7b-22ad88aa431b" providerId="AD" clId="Web-{4633159D-7245-FBF0-39DD-4490287611FA}" dt="2024-09-27T14:59:09.090" v="1359"/>
        <pc:sldMkLst>
          <pc:docMk/>
          <pc:sldMk cId="2760525857" sldId="269"/>
        </pc:sldMkLst>
        <pc:spChg chg="mod">
          <ac:chgData name="Tracey Dennis-Andrews" userId="S::tracey.dennis-andrews@encompassdorset.co.uk::af8aea2b-42df-416b-9e7b-22ad88aa431b" providerId="AD" clId="Web-{4633159D-7245-FBF0-39DD-4490287611FA}" dt="2024-09-27T14:58:52.402" v="1354"/>
          <ac:spMkLst>
            <pc:docMk/>
            <pc:sldMk cId="2760525857" sldId="269"/>
            <ac:spMk id="3" creationId="{A3394B0F-2E3D-49EB-6AA7-74950EEAB14A}"/>
          </ac:spMkLst>
        </pc:spChg>
        <pc:spChg chg="mod">
          <ac:chgData name="Tracey Dennis-Andrews" userId="S::tracey.dennis-andrews@encompassdorset.co.uk::af8aea2b-42df-416b-9e7b-22ad88aa431b" providerId="AD" clId="Web-{4633159D-7245-FBF0-39DD-4490287611FA}" dt="2024-09-27T14:58:55.121" v="1355"/>
          <ac:spMkLst>
            <pc:docMk/>
            <pc:sldMk cId="2760525857" sldId="269"/>
            <ac:spMk id="4" creationId="{FFC7C36A-8BD8-E0CD-F562-3EE04EC71683}"/>
          </ac:spMkLst>
        </pc:spChg>
        <pc:spChg chg="mod">
          <ac:chgData name="Tracey Dennis-Andrews" userId="S::tracey.dennis-andrews@encompassdorset.co.uk::af8aea2b-42df-416b-9e7b-22ad88aa431b" providerId="AD" clId="Web-{4633159D-7245-FBF0-39DD-4490287611FA}" dt="2024-09-27T14:58:59.308" v="1356"/>
          <ac:spMkLst>
            <pc:docMk/>
            <pc:sldMk cId="2760525857" sldId="269"/>
            <ac:spMk id="6" creationId="{ADAE49B8-A918-7303-28BA-6905CAB827F7}"/>
          </ac:spMkLst>
        </pc:spChg>
        <pc:spChg chg="mod">
          <ac:chgData name="Tracey Dennis-Andrews" userId="S::tracey.dennis-andrews@encompassdorset.co.uk::af8aea2b-42df-416b-9e7b-22ad88aa431b" providerId="AD" clId="Web-{4633159D-7245-FBF0-39DD-4490287611FA}" dt="2024-09-26T09:28:38.323" v="75" actId="1076"/>
          <ac:spMkLst>
            <pc:docMk/>
            <pc:sldMk cId="2760525857" sldId="269"/>
            <ac:spMk id="10" creationId="{A355C5D1-B9DA-ABCF-D09E-7D77524578D4}"/>
          </ac:spMkLst>
        </pc:spChg>
        <pc:spChg chg="mod">
          <ac:chgData name="Tracey Dennis-Andrews" userId="S::tracey.dennis-andrews@encompassdorset.co.uk::af8aea2b-42df-416b-9e7b-22ad88aa431b" providerId="AD" clId="Web-{4633159D-7245-FBF0-39DD-4490287611FA}" dt="2024-09-26T09:28:38.338" v="76" actId="1076"/>
          <ac:spMkLst>
            <pc:docMk/>
            <pc:sldMk cId="2760525857" sldId="269"/>
            <ac:spMk id="12" creationId="{A355C5D1-B9DA-ABCF-D09E-7D77524578D4}"/>
          </ac:spMkLst>
        </pc:spChg>
        <pc:spChg chg="mod">
          <ac:chgData name="Tracey Dennis-Andrews" userId="S::tracey.dennis-andrews@encompassdorset.co.uk::af8aea2b-42df-416b-9e7b-22ad88aa431b" providerId="AD" clId="Web-{4633159D-7245-FBF0-39DD-4490287611FA}" dt="2024-09-26T16:47:54.840" v="1104" actId="20577"/>
          <ac:spMkLst>
            <pc:docMk/>
            <pc:sldMk cId="2760525857" sldId="269"/>
            <ac:spMk id="16" creationId="{00000000-0000-0000-0000-000000000000}"/>
          </ac:spMkLst>
        </pc:spChg>
        <pc:spChg chg="mod">
          <ac:chgData name="Tracey Dennis-Andrews" userId="S::tracey.dennis-andrews@encompassdorset.co.uk::af8aea2b-42df-416b-9e7b-22ad88aa431b" providerId="AD" clId="Web-{4633159D-7245-FBF0-39DD-4490287611FA}" dt="2024-09-26T09:28:38.354" v="77" actId="1076"/>
          <ac:spMkLst>
            <pc:docMk/>
            <pc:sldMk cId="2760525857" sldId="269"/>
            <ac:spMk id="21" creationId="{76C669DB-C644-FF7D-025A-9982CB7AAAB3}"/>
          </ac:spMkLst>
        </pc:spChg>
        <pc:spChg chg="mod">
          <ac:chgData name="Tracey Dennis-Andrews" userId="S::tracey.dennis-andrews@encompassdorset.co.uk::af8aea2b-42df-416b-9e7b-22ad88aa431b" providerId="AD" clId="Web-{4633159D-7245-FBF0-39DD-4490287611FA}" dt="2024-09-27T14:59:06.215" v="1358"/>
          <ac:spMkLst>
            <pc:docMk/>
            <pc:sldMk cId="2760525857" sldId="269"/>
            <ac:spMk id="23" creationId="{89BBB2C7-9838-6985-2FA8-3C48B1435DE5}"/>
          </ac:spMkLst>
        </pc:spChg>
        <pc:spChg chg="mod">
          <ac:chgData name="Tracey Dennis-Andrews" userId="S::tracey.dennis-andrews@encompassdorset.co.uk::af8aea2b-42df-416b-9e7b-22ad88aa431b" providerId="AD" clId="Web-{4633159D-7245-FBF0-39DD-4490287611FA}" dt="2024-09-27T14:59:09.090" v="1359"/>
          <ac:spMkLst>
            <pc:docMk/>
            <pc:sldMk cId="2760525857" sldId="269"/>
            <ac:spMk id="24" creationId="{F547C46A-EC31-7E3A-C764-B456CC330AA2}"/>
          </ac:spMkLst>
        </pc:spChg>
        <pc:spChg chg="mod">
          <ac:chgData name="Tracey Dennis-Andrews" userId="S::tracey.dennis-andrews@encompassdorset.co.uk::af8aea2b-42df-416b-9e7b-22ad88aa431b" providerId="AD" clId="Web-{4633159D-7245-FBF0-39DD-4490287611FA}" dt="2024-09-27T14:59:02.324" v="1357"/>
          <ac:spMkLst>
            <pc:docMk/>
            <pc:sldMk cId="2760525857" sldId="269"/>
            <ac:spMk id="25" creationId="{9145FBD5-8A0E-AFAD-E814-F3164EEA0FE8}"/>
          </ac:spMkLst>
        </pc:spChg>
        <pc:spChg chg="mod">
          <ac:chgData name="Tracey Dennis-Andrews" userId="S::tracey.dennis-andrews@encompassdorset.co.uk::af8aea2b-42df-416b-9e7b-22ad88aa431b" providerId="AD" clId="Web-{4633159D-7245-FBF0-39DD-4490287611FA}" dt="2024-09-27T14:58:49.418" v="1353"/>
          <ac:spMkLst>
            <pc:docMk/>
            <pc:sldMk cId="2760525857" sldId="269"/>
            <ac:spMk id="27" creationId="{6FD62256-FC67-BD3B-D47A-620D19C10398}"/>
          </ac:spMkLst>
        </pc:spChg>
        <pc:cxnChg chg="mod">
          <ac:chgData name="Tracey Dennis-Andrews" userId="S::tracey.dennis-andrews@encompassdorset.co.uk::af8aea2b-42df-416b-9e7b-22ad88aa431b" providerId="AD" clId="Web-{4633159D-7245-FBF0-39DD-4490287611FA}" dt="2024-09-26T09:28:38.198" v="67" actId="1076"/>
          <ac:cxnSpMkLst>
            <pc:docMk/>
            <pc:sldMk cId="2760525857" sldId="269"/>
            <ac:cxnSpMk id="2" creationId="{9548B2C5-9FA1-CE8F-E672-ABF581013871}"/>
          </ac:cxnSpMkLst>
        </pc:cxnChg>
        <pc:cxnChg chg="mod">
          <ac:chgData name="Tracey Dennis-Andrews" userId="S::tracey.dennis-andrews@encompassdorset.co.uk::af8aea2b-42df-416b-9e7b-22ad88aa431b" providerId="AD" clId="Web-{4633159D-7245-FBF0-39DD-4490287611FA}" dt="2024-09-26T09:28:38.276" v="72" actId="1076"/>
          <ac:cxnSpMkLst>
            <pc:docMk/>
            <pc:sldMk cId="2760525857" sldId="269"/>
            <ac:cxnSpMk id="11" creationId="{71959482-0CBC-4946-0BA3-5DEA420DD812}"/>
          </ac:cxnSpMkLst>
        </pc:cxnChg>
        <pc:cxnChg chg="mod">
          <ac:chgData name="Tracey Dennis-Andrews" userId="S::tracey.dennis-andrews@encompassdorset.co.uk::af8aea2b-42df-416b-9e7b-22ad88aa431b" providerId="AD" clId="Web-{4633159D-7245-FBF0-39DD-4490287611FA}" dt="2024-09-26T09:28:38.291" v="73" actId="1076"/>
          <ac:cxnSpMkLst>
            <pc:docMk/>
            <pc:sldMk cId="2760525857" sldId="269"/>
            <ac:cxnSpMk id="18" creationId="{671A3920-71F5-4EA7-8835-88B97E76A1A5}"/>
          </ac:cxnSpMkLst>
        </pc:cxnChg>
        <pc:cxnChg chg="mod">
          <ac:chgData name="Tracey Dennis-Andrews" userId="S::tracey.dennis-andrews@encompassdorset.co.uk::af8aea2b-42df-416b-9e7b-22ad88aa431b" providerId="AD" clId="Web-{4633159D-7245-FBF0-39DD-4490287611FA}" dt="2024-09-26T09:28:38.307" v="74" actId="1076"/>
          <ac:cxnSpMkLst>
            <pc:docMk/>
            <pc:sldMk cId="2760525857" sldId="269"/>
            <ac:cxnSpMk id="19" creationId="{364DB1B3-66B4-6963-9D6E-70BC5386FD5C}"/>
          </ac:cxnSpMkLst>
        </pc:cxnChg>
        <pc:cxnChg chg="mod">
          <ac:chgData name="Tracey Dennis-Andrews" userId="S::tracey.dennis-andrews@encompassdorset.co.uk::af8aea2b-42df-416b-9e7b-22ad88aa431b" providerId="AD" clId="Web-{4633159D-7245-FBF0-39DD-4490287611FA}" dt="2024-09-26T09:28:38.182" v="65" actId="1076"/>
          <ac:cxnSpMkLst>
            <pc:docMk/>
            <pc:sldMk cId="2760525857" sldId="269"/>
            <ac:cxnSpMk id="20" creationId="{62CFCC7A-BFB3-289F-EF25-7BFE3C2A19EB}"/>
          </ac:cxnSpMkLst>
        </pc:cxnChg>
        <pc:cxnChg chg="mod">
          <ac:chgData name="Tracey Dennis-Andrews" userId="S::tracey.dennis-andrews@encompassdorset.co.uk::af8aea2b-42df-416b-9e7b-22ad88aa431b" providerId="AD" clId="Web-{4633159D-7245-FBF0-39DD-4490287611FA}" dt="2024-09-26T09:28:38.182" v="66" actId="1076"/>
          <ac:cxnSpMkLst>
            <pc:docMk/>
            <pc:sldMk cId="2760525857" sldId="269"/>
            <ac:cxnSpMk id="26" creationId="{D8716DC5-7DBD-D694-3E62-5CE2030BE410}"/>
          </ac:cxnSpMkLst>
        </pc:cxnChg>
        <pc:cxnChg chg="mod">
          <ac:chgData name="Tracey Dennis-Andrews" userId="S::tracey.dennis-andrews@encompassdorset.co.uk::af8aea2b-42df-416b-9e7b-22ad88aa431b" providerId="AD" clId="Web-{4633159D-7245-FBF0-39DD-4490287611FA}" dt="2024-09-26T09:28:46.870" v="82" actId="14100"/>
          <ac:cxnSpMkLst>
            <pc:docMk/>
            <pc:sldMk cId="2760525857" sldId="269"/>
            <ac:cxnSpMk id="36" creationId="{0DE8BAF9-33AC-4655-BA4D-D1D7FABD0963}"/>
          </ac:cxnSpMkLst>
        </pc:cxnChg>
      </pc:sldChg>
      <pc:sldChg chg="modSp">
        <pc:chgData name="Tracey Dennis-Andrews" userId="S::tracey.dennis-andrews@encompassdorset.co.uk::af8aea2b-42df-416b-9e7b-22ad88aa431b" providerId="AD" clId="Web-{4633159D-7245-FBF0-39DD-4490287611FA}" dt="2024-09-27T14:59:33.435" v="1363"/>
        <pc:sldMkLst>
          <pc:docMk/>
          <pc:sldMk cId="730710254" sldId="270"/>
        </pc:sldMkLst>
        <pc:spChg chg="mod">
          <ac:chgData name="Tracey Dennis-Andrews" userId="S::tracey.dennis-andrews@encompassdorset.co.uk::af8aea2b-42df-416b-9e7b-22ad88aa431b" providerId="AD" clId="Web-{4633159D-7245-FBF0-39DD-4490287611FA}" dt="2024-09-27T14:59:30.481" v="1362"/>
          <ac:spMkLst>
            <pc:docMk/>
            <pc:sldMk cId="730710254" sldId="270"/>
            <ac:spMk id="2" creationId="{3681D09D-65B3-EBB9-0859-2A81D2CF09CF}"/>
          </ac:spMkLst>
        </pc:spChg>
        <pc:spChg chg="mod">
          <ac:chgData name="Tracey Dennis-Andrews" userId="S::tracey.dennis-andrews@encompassdorset.co.uk::af8aea2b-42df-416b-9e7b-22ad88aa431b" providerId="AD" clId="Web-{4633159D-7245-FBF0-39DD-4490287611FA}" dt="2024-09-27T14:59:33.435" v="1363"/>
          <ac:spMkLst>
            <pc:docMk/>
            <pc:sldMk cId="730710254" sldId="270"/>
            <ac:spMk id="3" creationId="{60BC4D3E-1030-07E6-CAA3-081139EACD83}"/>
          </ac:spMkLst>
        </pc:spChg>
        <pc:spChg chg="mod">
          <ac:chgData name="Tracey Dennis-Andrews" userId="S::tracey.dennis-andrews@encompassdorset.co.uk::af8aea2b-42df-416b-9e7b-22ad88aa431b" providerId="AD" clId="Web-{4633159D-7245-FBF0-39DD-4490287611FA}" dt="2024-09-27T14:59:18.825" v="1360"/>
          <ac:spMkLst>
            <pc:docMk/>
            <pc:sldMk cId="730710254" sldId="270"/>
            <ac:spMk id="6" creationId="{7CE6B908-A7EC-B714-99E4-A6E26F2048CB}"/>
          </ac:spMkLst>
        </pc:spChg>
        <pc:spChg chg="mod">
          <ac:chgData name="Tracey Dennis-Andrews" userId="S::tracey.dennis-andrews@encompassdorset.co.uk::af8aea2b-42df-416b-9e7b-22ad88aa431b" providerId="AD" clId="Web-{4633159D-7245-FBF0-39DD-4490287611FA}" dt="2024-09-27T14:59:23.247" v="1361"/>
          <ac:spMkLst>
            <pc:docMk/>
            <pc:sldMk cId="730710254" sldId="270"/>
            <ac:spMk id="8" creationId="{B0D6F84A-F1DC-25A8-314E-4FAEC3C91EED}"/>
          </ac:spMkLst>
        </pc:spChg>
        <pc:spChg chg="mod">
          <ac:chgData name="Tracey Dennis-Andrews" userId="S::tracey.dennis-andrews@encompassdorset.co.uk::af8aea2b-42df-416b-9e7b-22ad88aa431b" providerId="AD" clId="Web-{4633159D-7245-FBF0-39DD-4490287611FA}" dt="2024-09-26T16:44:45.004" v="1034" actId="20577"/>
          <ac:spMkLst>
            <pc:docMk/>
            <pc:sldMk cId="730710254" sldId="270"/>
            <ac:spMk id="16" creationId="{00000000-0000-0000-0000-000000000000}"/>
          </ac:spMkLst>
        </pc:spChg>
      </pc:sldChg>
      <pc:sldChg chg="modSp">
        <pc:chgData name="Tracey Dennis-Andrews" userId="S::tracey.dennis-andrews@encompassdorset.co.uk::af8aea2b-42df-416b-9e7b-22ad88aa431b" providerId="AD" clId="Web-{4633159D-7245-FBF0-39DD-4490287611FA}" dt="2024-09-27T14:58:43.417" v="1352"/>
        <pc:sldMkLst>
          <pc:docMk/>
          <pc:sldMk cId="1941652670" sldId="271"/>
        </pc:sldMkLst>
        <pc:spChg chg="mod">
          <ac:chgData name="Tracey Dennis-Andrews" userId="S::tracey.dennis-andrews@encompassdorset.co.uk::af8aea2b-42df-416b-9e7b-22ad88aa431b" providerId="AD" clId="Web-{4633159D-7245-FBF0-39DD-4490287611FA}" dt="2024-09-27T14:58:31.995" v="1348"/>
          <ac:spMkLst>
            <pc:docMk/>
            <pc:sldMk cId="1941652670" sldId="271"/>
            <ac:spMk id="4" creationId="{6FD31994-CD61-C4F9-392E-79BA2C943C10}"/>
          </ac:spMkLst>
        </pc:spChg>
        <pc:spChg chg="mod">
          <ac:chgData name="Tracey Dennis-Andrews" userId="S::tracey.dennis-andrews@encompassdorset.co.uk::af8aea2b-42df-416b-9e7b-22ad88aa431b" providerId="AD" clId="Web-{4633159D-7245-FBF0-39DD-4490287611FA}" dt="2024-09-27T14:58:37.605" v="1350"/>
          <ac:spMkLst>
            <pc:docMk/>
            <pc:sldMk cId="1941652670" sldId="271"/>
            <ac:spMk id="6" creationId="{7CE6B908-A7EC-B714-99E4-A6E26F2048CB}"/>
          </ac:spMkLst>
        </pc:spChg>
        <pc:spChg chg="mod">
          <ac:chgData name="Tracey Dennis-Andrews" userId="S::tracey.dennis-andrews@encompassdorset.co.uk::af8aea2b-42df-416b-9e7b-22ad88aa431b" providerId="AD" clId="Web-{4633159D-7245-FBF0-39DD-4490287611FA}" dt="2024-09-27T14:58:30.011" v="1347"/>
          <ac:spMkLst>
            <pc:docMk/>
            <pc:sldMk cId="1941652670" sldId="271"/>
            <ac:spMk id="8" creationId="{B0D6F84A-F1DC-25A8-314E-4FAEC3C91EED}"/>
          </ac:spMkLst>
        </pc:spChg>
        <pc:spChg chg="mod">
          <ac:chgData name="Tracey Dennis-Andrews" userId="S::tracey.dennis-andrews@encompassdorset.co.uk::af8aea2b-42df-416b-9e7b-22ad88aa431b" providerId="AD" clId="Web-{4633159D-7245-FBF0-39DD-4490287611FA}" dt="2024-09-27T14:58:34.042" v="1349"/>
          <ac:spMkLst>
            <pc:docMk/>
            <pc:sldMk cId="1941652670" sldId="271"/>
            <ac:spMk id="9" creationId="{B61410E1-3C25-4244-D7A9-1AA20795D9CF}"/>
          </ac:spMkLst>
        </pc:spChg>
        <pc:spChg chg="mod">
          <ac:chgData name="Tracey Dennis-Andrews" userId="S::tracey.dennis-andrews@encompassdorset.co.uk::af8aea2b-42df-416b-9e7b-22ad88aa431b" providerId="AD" clId="Web-{4633159D-7245-FBF0-39DD-4490287611FA}" dt="2024-09-26T16:47:38.589" v="1095" actId="20577"/>
          <ac:spMkLst>
            <pc:docMk/>
            <pc:sldMk cId="1941652670" sldId="271"/>
            <ac:spMk id="16" creationId="{00000000-0000-0000-0000-000000000000}"/>
          </ac:spMkLst>
        </pc:spChg>
        <pc:spChg chg="mod">
          <ac:chgData name="Tracey Dennis-Andrews" userId="S::tracey.dennis-andrews@encompassdorset.co.uk::af8aea2b-42df-416b-9e7b-22ad88aa431b" providerId="AD" clId="Web-{4633159D-7245-FBF0-39DD-4490287611FA}" dt="2024-09-27T14:58:43.417" v="1352"/>
          <ac:spMkLst>
            <pc:docMk/>
            <pc:sldMk cId="1941652670" sldId="271"/>
            <ac:spMk id="24" creationId="{A355C5D1-B9DA-ABCF-D09E-7D77524578D4}"/>
          </ac:spMkLst>
        </pc:spChg>
        <pc:spChg chg="mod">
          <ac:chgData name="Tracey Dennis-Andrews" userId="S::tracey.dennis-andrews@encompassdorset.co.uk::af8aea2b-42df-416b-9e7b-22ad88aa431b" providerId="AD" clId="Web-{4633159D-7245-FBF0-39DD-4490287611FA}" dt="2024-09-27T14:58:41.136" v="1351"/>
          <ac:spMkLst>
            <pc:docMk/>
            <pc:sldMk cId="1941652670" sldId="271"/>
            <ac:spMk id="28" creationId="{CA13ADEE-F8F4-4B1F-A1EC-FD2FAAEA69A7}"/>
          </ac:spMkLst>
        </pc:spChg>
      </pc:sldChg>
      <pc:sldChg chg="addSp modSp">
        <pc:chgData name="Tracey Dennis-Andrews" userId="S::tracey.dennis-andrews@encompassdorset.co.uk::af8aea2b-42df-416b-9e7b-22ad88aa431b" providerId="AD" clId="Web-{4633159D-7245-FBF0-39DD-4490287611FA}" dt="2024-09-27T08:01:31.830" v="1273"/>
        <pc:sldMkLst>
          <pc:docMk/>
          <pc:sldMk cId="1370233044" sldId="272"/>
        </pc:sldMkLst>
        <pc:spChg chg="mod">
          <ac:chgData name="Tracey Dennis-Andrews" userId="S::tracey.dennis-andrews@encompassdorset.co.uk::af8aea2b-42df-416b-9e7b-22ad88aa431b" providerId="AD" clId="Web-{4633159D-7245-FBF0-39DD-4490287611FA}" dt="2024-09-26T16:49:34.563" v="1175" actId="20577"/>
          <ac:spMkLst>
            <pc:docMk/>
            <pc:sldMk cId="1370233044" sldId="272"/>
            <ac:spMk id="2" creationId="{57FD088C-3410-D37B-0285-BE1D7D7DD2E6}"/>
          </ac:spMkLst>
        </pc:spChg>
        <pc:graphicFrameChg chg="mod modGraphic">
          <ac:chgData name="Tracey Dennis-Andrews" userId="S::tracey.dennis-andrews@encompassdorset.co.uk::af8aea2b-42df-416b-9e7b-22ad88aa431b" providerId="AD" clId="Web-{4633159D-7245-FBF0-39DD-4490287611FA}" dt="2024-09-27T08:01:31.830" v="1273"/>
          <ac:graphicFrameMkLst>
            <pc:docMk/>
            <pc:sldMk cId="1370233044" sldId="272"/>
            <ac:graphicFrameMk id="4" creationId="{4D90DAD1-AC56-CBE9-D5BE-E2CB62314281}"/>
          </ac:graphicFrameMkLst>
        </pc:graphicFrameChg>
        <pc:picChg chg="add mod">
          <ac:chgData name="Tracey Dennis-Andrews" userId="S::tracey.dennis-andrews@encompassdorset.co.uk::af8aea2b-42df-416b-9e7b-22ad88aa431b" providerId="AD" clId="Web-{4633159D-7245-FBF0-39DD-4490287611FA}" dt="2024-09-26T16:46:52.072" v="1077" actId="1076"/>
          <ac:picMkLst>
            <pc:docMk/>
            <pc:sldMk cId="1370233044" sldId="272"/>
            <ac:picMk id="5" creationId="{C4B8F9B7-F60E-B386-AF08-88E5BC01BB6D}"/>
          </ac:picMkLst>
        </pc:picChg>
      </pc:sldChg>
    </pc:docChg>
  </pc:docChgLst>
  <pc:docChgLst>
    <pc:chgData name="Tracey Dennis-Andrews" userId="S::tracey.dennis-andrews@encompassdorset.co.uk::af8aea2b-42df-416b-9e7b-22ad88aa431b" providerId="AD" clId="Web-{EEBAB8D0-95C1-F54A-A1E5-9029F241A363}"/>
    <pc:docChg chg="modSld">
      <pc:chgData name="Tracey Dennis-Andrews" userId="S::tracey.dennis-andrews@encompassdorset.co.uk::af8aea2b-42df-416b-9e7b-22ad88aa431b" providerId="AD" clId="Web-{EEBAB8D0-95C1-F54A-A1E5-9029F241A363}" dt="2024-10-04T15:25:44.086" v="1170" actId="1076"/>
      <pc:docMkLst>
        <pc:docMk/>
      </pc:docMkLst>
      <pc:sldChg chg="modSp">
        <pc:chgData name="Tracey Dennis-Andrews" userId="S::tracey.dennis-andrews@encompassdorset.co.uk::af8aea2b-42df-416b-9e7b-22ad88aa431b" providerId="AD" clId="Web-{EEBAB8D0-95C1-F54A-A1E5-9029F241A363}" dt="2024-10-04T10:06:45.729" v="59"/>
        <pc:sldMkLst>
          <pc:docMk/>
          <pc:sldMk cId="1370233044" sldId="272"/>
        </pc:sldMkLst>
        <pc:graphicFrameChg chg="mod modGraphic">
          <ac:chgData name="Tracey Dennis-Andrews" userId="S::tracey.dennis-andrews@encompassdorset.co.uk::af8aea2b-42df-416b-9e7b-22ad88aa431b" providerId="AD" clId="Web-{EEBAB8D0-95C1-F54A-A1E5-9029F241A363}" dt="2024-10-04T10:06:45.729" v="59"/>
          <ac:graphicFrameMkLst>
            <pc:docMk/>
            <pc:sldMk cId="1370233044" sldId="272"/>
            <ac:graphicFrameMk id="4" creationId="{4D90DAD1-AC56-CBE9-D5BE-E2CB62314281}"/>
          </ac:graphicFrameMkLst>
        </pc:graphicFrameChg>
      </pc:sldChg>
      <pc:sldChg chg="addSp delSp modSp">
        <pc:chgData name="Tracey Dennis-Andrews" userId="S::tracey.dennis-andrews@encompassdorset.co.uk::af8aea2b-42df-416b-9e7b-22ad88aa431b" providerId="AD" clId="Web-{EEBAB8D0-95C1-F54A-A1E5-9029F241A363}" dt="2024-10-04T15:25:31.023" v="1167" actId="1076"/>
        <pc:sldMkLst>
          <pc:docMk/>
          <pc:sldMk cId="2719220571" sldId="273"/>
        </pc:sldMkLst>
        <pc:spChg chg="mod">
          <ac:chgData name="Tracey Dennis-Andrews" userId="S::tracey.dennis-andrews@encompassdorset.co.uk::af8aea2b-42df-416b-9e7b-22ad88aa431b" providerId="AD" clId="Web-{EEBAB8D0-95C1-F54A-A1E5-9029F241A363}" dt="2024-10-04T15:25:31.023" v="1167" actId="1076"/>
          <ac:spMkLst>
            <pc:docMk/>
            <pc:sldMk cId="2719220571" sldId="273"/>
            <ac:spMk id="2" creationId="{85059F2D-D2C9-85E1-A56F-252CE787044B}"/>
          </ac:spMkLst>
        </pc:spChg>
        <pc:spChg chg="add mod">
          <ac:chgData name="Tracey Dennis-Andrews" userId="S::tracey.dennis-andrews@encompassdorset.co.uk::af8aea2b-42df-416b-9e7b-22ad88aa431b" providerId="AD" clId="Web-{EEBAB8D0-95C1-F54A-A1E5-9029F241A363}" dt="2024-10-04T15:18:12.991" v="1033" actId="20577"/>
          <ac:spMkLst>
            <pc:docMk/>
            <pc:sldMk cId="2719220571" sldId="273"/>
            <ac:spMk id="3" creationId="{536044DE-974E-475B-675E-FCFC7E9914E4}"/>
          </ac:spMkLst>
        </pc:spChg>
        <pc:spChg chg="mod">
          <ac:chgData name="Tracey Dennis-Andrews" userId="S::tracey.dennis-andrews@encompassdorset.co.uk::af8aea2b-42df-416b-9e7b-22ad88aa431b" providerId="AD" clId="Web-{EEBAB8D0-95C1-F54A-A1E5-9029F241A363}" dt="2024-10-04T12:13:06.147" v="272" actId="14100"/>
          <ac:spMkLst>
            <pc:docMk/>
            <pc:sldMk cId="2719220571" sldId="273"/>
            <ac:spMk id="5" creationId="{40818741-72E0-43C3-4B75-F462F08280A9}"/>
          </ac:spMkLst>
        </pc:spChg>
        <pc:spChg chg="mod">
          <ac:chgData name="Tracey Dennis-Andrews" userId="S::tracey.dennis-andrews@encompassdorset.co.uk::af8aea2b-42df-416b-9e7b-22ad88aa431b" providerId="AD" clId="Web-{EEBAB8D0-95C1-F54A-A1E5-9029F241A363}" dt="2024-10-04T12:13:32.288" v="279" actId="1076"/>
          <ac:spMkLst>
            <pc:docMk/>
            <pc:sldMk cId="2719220571" sldId="273"/>
            <ac:spMk id="6" creationId="{00965189-67E8-E63C-48F1-B6E675890344}"/>
          </ac:spMkLst>
        </pc:spChg>
        <pc:spChg chg="mod">
          <ac:chgData name="Tracey Dennis-Andrews" userId="S::tracey.dennis-andrews@encompassdorset.co.uk::af8aea2b-42df-416b-9e7b-22ad88aa431b" providerId="AD" clId="Web-{EEBAB8D0-95C1-F54A-A1E5-9029F241A363}" dt="2024-10-04T15:10:17.457" v="903" actId="20577"/>
          <ac:spMkLst>
            <pc:docMk/>
            <pc:sldMk cId="2719220571" sldId="273"/>
            <ac:spMk id="7" creationId="{5747DA99-F327-170E-0A37-BA21D875A4CA}"/>
          </ac:spMkLst>
        </pc:spChg>
        <pc:spChg chg="mod">
          <ac:chgData name="Tracey Dennis-Andrews" userId="S::tracey.dennis-andrews@encompassdorset.co.uk::af8aea2b-42df-416b-9e7b-22ad88aa431b" providerId="AD" clId="Web-{EEBAB8D0-95C1-F54A-A1E5-9029F241A363}" dt="2024-10-04T15:24:32.128" v="1151" actId="20577"/>
          <ac:spMkLst>
            <pc:docMk/>
            <pc:sldMk cId="2719220571" sldId="273"/>
            <ac:spMk id="8" creationId="{AB72CA39-FC4D-85A8-9008-FA37F9F61B4C}"/>
          </ac:spMkLst>
        </pc:spChg>
        <pc:spChg chg="mod">
          <ac:chgData name="Tracey Dennis-Andrews" userId="S::tracey.dennis-andrews@encompassdorset.co.uk::af8aea2b-42df-416b-9e7b-22ad88aa431b" providerId="AD" clId="Web-{EEBAB8D0-95C1-F54A-A1E5-9029F241A363}" dt="2024-10-04T12:13:24.132" v="276" actId="1076"/>
          <ac:spMkLst>
            <pc:docMk/>
            <pc:sldMk cId="2719220571" sldId="273"/>
            <ac:spMk id="9" creationId="{7CA9913D-35FF-E4FC-6CF1-072102B2C126}"/>
          </ac:spMkLst>
        </pc:spChg>
        <pc:spChg chg="mod">
          <ac:chgData name="Tracey Dennis-Andrews" userId="S::tracey.dennis-andrews@encompassdorset.co.uk::af8aea2b-42df-416b-9e7b-22ad88aa431b" providerId="AD" clId="Web-{EEBAB8D0-95C1-F54A-A1E5-9029F241A363}" dt="2024-10-04T12:14:12.164" v="285" actId="14100"/>
          <ac:spMkLst>
            <pc:docMk/>
            <pc:sldMk cId="2719220571" sldId="273"/>
            <ac:spMk id="10" creationId="{1DCD7ED4-14F6-C627-7B4F-E968242091C4}"/>
          </ac:spMkLst>
        </pc:spChg>
        <pc:spChg chg="add mod">
          <ac:chgData name="Tracey Dennis-Andrews" userId="S::tracey.dennis-andrews@encompassdorset.co.uk::af8aea2b-42df-416b-9e7b-22ad88aa431b" providerId="AD" clId="Web-{EEBAB8D0-95C1-F54A-A1E5-9029F241A363}" dt="2024-10-04T12:24:43.446" v="443" actId="20577"/>
          <ac:spMkLst>
            <pc:docMk/>
            <pc:sldMk cId="2719220571" sldId="273"/>
            <ac:spMk id="11" creationId="{C0D014FA-FEB2-2BA3-B44C-53DE2AF27152}"/>
          </ac:spMkLst>
        </pc:spChg>
        <pc:spChg chg="mod">
          <ac:chgData name="Tracey Dennis-Andrews" userId="S::tracey.dennis-andrews@encompassdorset.co.uk::af8aea2b-42df-416b-9e7b-22ad88aa431b" providerId="AD" clId="Web-{EEBAB8D0-95C1-F54A-A1E5-9029F241A363}" dt="2024-10-04T12:03:35.476" v="255" actId="1076"/>
          <ac:spMkLst>
            <pc:docMk/>
            <pc:sldMk cId="2719220571" sldId="273"/>
            <ac:spMk id="12" creationId="{A298786E-9250-491A-108C-B25EB2CC8804}"/>
          </ac:spMkLst>
        </pc:spChg>
        <pc:spChg chg="mod topLvl">
          <ac:chgData name="Tracey Dennis-Andrews" userId="S::tracey.dennis-andrews@encompassdorset.co.uk::af8aea2b-42df-416b-9e7b-22ad88aa431b" providerId="AD" clId="Web-{EEBAB8D0-95C1-F54A-A1E5-9029F241A363}" dt="2024-10-04T12:13:59.429" v="283" actId="14100"/>
          <ac:spMkLst>
            <pc:docMk/>
            <pc:sldMk cId="2719220571" sldId="273"/>
            <ac:spMk id="13" creationId="{BCDE0053-7AFA-BAE8-5A70-3A969C9A481B}"/>
          </ac:spMkLst>
        </pc:spChg>
        <pc:spChg chg="mod ord">
          <ac:chgData name="Tracey Dennis-Andrews" userId="S::tracey.dennis-andrews@encompassdorset.co.uk::af8aea2b-42df-416b-9e7b-22ad88aa431b" providerId="AD" clId="Web-{EEBAB8D0-95C1-F54A-A1E5-9029F241A363}" dt="2024-10-04T12:14:31.993" v="288" actId="1076"/>
          <ac:spMkLst>
            <pc:docMk/>
            <pc:sldMk cId="2719220571" sldId="273"/>
            <ac:spMk id="14" creationId="{0066056D-1546-D7A3-B3F2-B7E57DE72A89}"/>
          </ac:spMkLst>
        </pc:spChg>
        <pc:spChg chg="mod">
          <ac:chgData name="Tracey Dennis-Andrews" userId="S::tracey.dennis-andrews@encompassdorset.co.uk::af8aea2b-42df-416b-9e7b-22ad88aa431b" providerId="AD" clId="Web-{EEBAB8D0-95C1-F54A-A1E5-9029F241A363}" dt="2024-10-04T11:58:48.578" v="164" actId="14100"/>
          <ac:spMkLst>
            <pc:docMk/>
            <pc:sldMk cId="2719220571" sldId="273"/>
            <ac:spMk id="15" creationId="{6386B92F-B7C8-0850-94EC-677675A6F0E6}"/>
          </ac:spMkLst>
        </pc:spChg>
        <pc:spChg chg="mod">
          <ac:chgData name="Tracey Dennis-Andrews" userId="S::tracey.dennis-andrews@encompassdorset.co.uk::af8aea2b-42df-416b-9e7b-22ad88aa431b" providerId="AD" clId="Web-{EEBAB8D0-95C1-F54A-A1E5-9029F241A363}" dt="2024-10-04T11:59:04.219" v="166" actId="1076"/>
          <ac:spMkLst>
            <pc:docMk/>
            <pc:sldMk cId="2719220571" sldId="273"/>
            <ac:spMk id="16" creationId="{B584C6DE-CEA6-521D-3B6B-54CA0AB8556E}"/>
          </ac:spMkLst>
        </pc:spChg>
        <pc:spChg chg="mod">
          <ac:chgData name="Tracey Dennis-Andrews" userId="S::tracey.dennis-andrews@encompassdorset.co.uk::af8aea2b-42df-416b-9e7b-22ad88aa431b" providerId="AD" clId="Web-{EEBAB8D0-95C1-F54A-A1E5-9029F241A363}" dt="2024-10-04T12:27:01.105" v="473" actId="1076"/>
          <ac:spMkLst>
            <pc:docMk/>
            <pc:sldMk cId="2719220571" sldId="273"/>
            <ac:spMk id="17" creationId="{6E07B6CA-379B-93D2-638A-A12525F11102}"/>
          </ac:spMkLst>
        </pc:spChg>
        <pc:spChg chg="mod">
          <ac:chgData name="Tracey Dennis-Andrews" userId="S::tracey.dennis-andrews@encompassdorset.co.uk::af8aea2b-42df-416b-9e7b-22ad88aa431b" providerId="AD" clId="Web-{EEBAB8D0-95C1-F54A-A1E5-9029F241A363}" dt="2024-10-04T12:26:34.933" v="470" actId="1076"/>
          <ac:spMkLst>
            <pc:docMk/>
            <pc:sldMk cId="2719220571" sldId="273"/>
            <ac:spMk id="18" creationId="{303307BD-6300-6A6A-43C5-5DDFD877581A}"/>
          </ac:spMkLst>
        </pc:spChg>
        <pc:spChg chg="add mod">
          <ac:chgData name="Tracey Dennis-Andrews" userId="S::tracey.dennis-andrews@encompassdorset.co.uk::af8aea2b-42df-416b-9e7b-22ad88aa431b" providerId="AD" clId="Web-{EEBAB8D0-95C1-F54A-A1E5-9029F241A363}" dt="2024-10-04T15:18:26.961" v="1037" actId="20577"/>
          <ac:spMkLst>
            <pc:docMk/>
            <pc:sldMk cId="2719220571" sldId="273"/>
            <ac:spMk id="19" creationId="{13318D48-4C86-66D7-7ADB-151B5D5E0E71}"/>
          </ac:spMkLst>
        </pc:spChg>
        <pc:spChg chg="mod">
          <ac:chgData name="Tracey Dennis-Andrews" userId="S::tracey.dennis-andrews@encompassdorset.co.uk::af8aea2b-42df-416b-9e7b-22ad88aa431b" providerId="AD" clId="Web-{EEBAB8D0-95C1-F54A-A1E5-9029F241A363}" dt="2024-10-04T15:19:11.027" v="1079" actId="20577"/>
          <ac:spMkLst>
            <pc:docMk/>
            <pc:sldMk cId="2719220571" sldId="273"/>
            <ac:spMk id="20" creationId="{AB376E2D-8457-4DB6-6A22-D0DBE7EC135C}"/>
          </ac:spMkLst>
        </pc:spChg>
        <pc:spChg chg="add mod">
          <ac:chgData name="Tracey Dennis-Andrews" userId="S::tracey.dennis-andrews@encompassdorset.co.uk::af8aea2b-42df-416b-9e7b-22ad88aa431b" providerId="AD" clId="Web-{EEBAB8D0-95C1-F54A-A1E5-9029F241A363}" dt="2024-10-04T15:16:18.452" v="979" actId="1076"/>
          <ac:spMkLst>
            <pc:docMk/>
            <pc:sldMk cId="2719220571" sldId="273"/>
            <ac:spMk id="21" creationId="{DD7A6AD4-47CE-30F1-65F1-E205B7794B69}"/>
          </ac:spMkLst>
        </pc:spChg>
        <pc:spChg chg="mod topLvl">
          <ac:chgData name="Tracey Dennis-Andrews" userId="S::tracey.dennis-andrews@encompassdorset.co.uk::af8aea2b-42df-416b-9e7b-22ad88aa431b" providerId="AD" clId="Web-{EEBAB8D0-95C1-F54A-A1E5-9029F241A363}" dt="2024-10-04T12:24:37.227" v="441" actId="20577"/>
          <ac:spMkLst>
            <pc:docMk/>
            <pc:sldMk cId="2719220571" sldId="273"/>
            <ac:spMk id="22" creationId="{AA309271-9130-01A4-B39F-D9A99A75FEBD}"/>
          </ac:spMkLst>
        </pc:spChg>
        <pc:spChg chg="mod topLvl">
          <ac:chgData name="Tracey Dennis-Andrews" userId="S::tracey.dennis-andrews@encompassdorset.co.uk::af8aea2b-42df-416b-9e7b-22ad88aa431b" providerId="AD" clId="Web-{EEBAB8D0-95C1-F54A-A1E5-9029F241A363}" dt="2024-10-04T12:24:33.883" v="440" actId="20577"/>
          <ac:spMkLst>
            <pc:docMk/>
            <pc:sldMk cId="2719220571" sldId="273"/>
            <ac:spMk id="23" creationId="{E5957689-4EF0-E56D-290C-3803BAA404D6}"/>
          </ac:spMkLst>
        </pc:spChg>
        <pc:spChg chg="mod topLvl">
          <ac:chgData name="Tracey Dennis-Andrews" userId="S::tracey.dennis-andrews@encompassdorset.co.uk::af8aea2b-42df-416b-9e7b-22ad88aa431b" providerId="AD" clId="Web-{EEBAB8D0-95C1-F54A-A1E5-9029F241A363}" dt="2024-10-04T15:16:07.060" v="975" actId="1076"/>
          <ac:spMkLst>
            <pc:docMk/>
            <pc:sldMk cId="2719220571" sldId="273"/>
            <ac:spMk id="24" creationId="{30E7F89D-E8D6-1EA5-84DE-08E09EC4F0D2}"/>
          </ac:spMkLst>
        </pc:spChg>
        <pc:spChg chg="add mod">
          <ac:chgData name="Tracey Dennis-Andrews" userId="S::tracey.dennis-andrews@encompassdorset.co.uk::af8aea2b-42df-416b-9e7b-22ad88aa431b" providerId="AD" clId="Web-{EEBAB8D0-95C1-F54A-A1E5-9029F241A363}" dt="2024-10-04T12:24:30.836" v="439" actId="20577"/>
          <ac:spMkLst>
            <pc:docMk/>
            <pc:sldMk cId="2719220571" sldId="273"/>
            <ac:spMk id="26" creationId="{4363C273-AC5E-C3BF-7CA3-C4926CE89404}"/>
          </ac:spMkLst>
        </pc:spChg>
        <pc:spChg chg="add mod">
          <ac:chgData name="Tracey Dennis-Andrews" userId="S::tracey.dennis-andrews@encompassdorset.co.uk::af8aea2b-42df-416b-9e7b-22ad88aa431b" providerId="AD" clId="Web-{EEBAB8D0-95C1-F54A-A1E5-9029F241A363}" dt="2024-10-04T14:33:44.207" v="512" actId="20577"/>
          <ac:spMkLst>
            <pc:docMk/>
            <pc:sldMk cId="2719220571" sldId="273"/>
            <ac:spMk id="27" creationId="{B13AD250-2F69-96A0-1544-7B00370B27B9}"/>
          </ac:spMkLst>
        </pc:spChg>
      </pc:sldChg>
      <pc:sldChg chg="addSp delSp modSp">
        <pc:chgData name="Tracey Dennis-Andrews" userId="S::tracey.dennis-andrews@encompassdorset.co.uk::af8aea2b-42df-416b-9e7b-22ad88aa431b" providerId="AD" clId="Web-{EEBAB8D0-95C1-F54A-A1E5-9029F241A363}" dt="2024-10-04T15:25:44.086" v="1170" actId="1076"/>
        <pc:sldMkLst>
          <pc:docMk/>
          <pc:sldMk cId="1134529316" sldId="274"/>
        </pc:sldMkLst>
        <pc:spChg chg="mod">
          <ac:chgData name="Tracey Dennis-Andrews" userId="S::tracey.dennis-andrews@encompassdorset.co.uk::af8aea2b-42df-416b-9e7b-22ad88aa431b" providerId="AD" clId="Web-{EEBAB8D0-95C1-F54A-A1E5-9029F241A363}" dt="2024-10-04T15:25:44.086" v="1170" actId="1076"/>
          <ac:spMkLst>
            <pc:docMk/>
            <pc:sldMk cId="1134529316" sldId="274"/>
            <ac:spMk id="2" creationId="{85059F2D-D2C9-85E1-A56F-252CE787044B}"/>
          </ac:spMkLst>
        </pc:spChg>
        <pc:spChg chg="add mod">
          <ac:chgData name="Tracey Dennis-Andrews" userId="S::tracey.dennis-andrews@encompassdorset.co.uk::af8aea2b-42df-416b-9e7b-22ad88aa431b" providerId="AD" clId="Web-{EEBAB8D0-95C1-F54A-A1E5-9029F241A363}" dt="2024-10-04T15:22:51.652" v="1113" actId="20577"/>
          <ac:spMkLst>
            <pc:docMk/>
            <pc:sldMk cId="1134529316" sldId="274"/>
            <ac:spMk id="3" creationId="{BB006762-EEBE-8F8B-BC82-D46AF3774B99}"/>
          </ac:spMkLst>
        </pc:spChg>
        <pc:spChg chg="mod">
          <ac:chgData name="Tracey Dennis-Andrews" userId="S::tracey.dennis-andrews@encompassdorset.co.uk::af8aea2b-42df-416b-9e7b-22ad88aa431b" providerId="AD" clId="Web-{EEBAB8D0-95C1-F54A-A1E5-9029F241A363}" dt="2024-10-04T15:14:03.427" v="955" actId="20577"/>
          <ac:spMkLst>
            <pc:docMk/>
            <pc:sldMk cId="1134529316" sldId="274"/>
            <ac:spMk id="5" creationId="{40818741-72E0-43C3-4B75-F462F08280A9}"/>
          </ac:spMkLst>
        </pc:spChg>
        <pc:spChg chg="mod">
          <ac:chgData name="Tracey Dennis-Andrews" userId="S::tracey.dennis-andrews@encompassdorset.co.uk::af8aea2b-42df-416b-9e7b-22ad88aa431b" providerId="AD" clId="Web-{EEBAB8D0-95C1-F54A-A1E5-9029F241A363}" dt="2024-10-04T15:09:18.625" v="876" actId="20577"/>
          <ac:spMkLst>
            <pc:docMk/>
            <pc:sldMk cId="1134529316" sldId="274"/>
            <ac:spMk id="6" creationId="{00965189-67E8-E63C-48F1-B6E675890344}"/>
          </ac:spMkLst>
        </pc:spChg>
        <pc:spChg chg="mod">
          <ac:chgData name="Tracey Dennis-Andrews" userId="S::tracey.dennis-andrews@encompassdorset.co.uk::af8aea2b-42df-416b-9e7b-22ad88aa431b" providerId="AD" clId="Web-{EEBAB8D0-95C1-F54A-A1E5-9029F241A363}" dt="2024-10-04T14:47:40.282" v="659" actId="14100"/>
          <ac:spMkLst>
            <pc:docMk/>
            <pc:sldMk cId="1134529316" sldId="274"/>
            <ac:spMk id="10" creationId="{1DCD7ED4-14F6-C627-7B4F-E968242091C4}"/>
          </ac:spMkLst>
        </pc:spChg>
        <pc:spChg chg="add mod">
          <ac:chgData name="Tracey Dennis-Andrews" userId="S::tracey.dennis-andrews@encompassdorset.co.uk::af8aea2b-42df-416b-9e7b-22ad88aa431b" providerId="AD" clId="Web-{EEBAB8D0-95C1-F54A-A1E5-9029F241A363}" dt="2024-10-04T15:22:46.042" v="1110" actId="20577"/>
          <ac:spMkLst>
            <pc:docMk/>
            <pc:sldMk cId="1134529316" sldId="274"/>
            <ac:spMk id="11" creationId="{2FFE2975-5896-4594-F686-389249C60B8B}"/>
          </ac:spMkLst>
        </pc:spChg>
        <pc:spChg chg="mod">
          <ac:chgData name="Tracey Dennis-Andrews" userId="S::tracey.dennis-andrews@encompassdorset.co.uk::af8aea2b-42df-416b-9e7b-22ad88aa431b" providerId="AD" clId="Web-{EEBAB8D0-95C1-F54A-A1E5-9029F241A363}" dt="2024-10-04T15:21:58.179" v="1106" actId="20577"/>
          <ac:spMkLst>
            <pc:docMk/>
            <pc:sldMk cId="1134529316" sldId="274"/>
            <ac:spMk id="12" creationId="{A298786E-9250-491A-108C-B25EB2CC8804}"/>
          </ac:spMkLst>
        </pc:spChg>
        <pc:spChg chg="mod">
          <ac:chgData name="Tracey Dennis-Andrews" userId="S::tracey.dennis-andrews@encompassdorset.co.uk::af8aea2b-42df-416b-9e7b-22ad88aa431b" providerId="AD" clId="Web-{EEBAB8D0-95C1-F54A-A1E5-9029F241A363}" dt="2024-10-04T15:05:37.188" v="731" actId="14100"/>
          <ac:spMkLst>
            <pc:docMk/>
            <pc:sldMk cId="1134529316" sldId="274"/>
            <ac:spMk id="13" creationId="{BCDE0053-7AFA-BAE8-5A70-3A969C9A481B}"/>
          </ac:spMkLst>
        </pc:spChg>
        <pc:spChg chg="mod">
          <ac:chgData name="Tracey Dennis-Andrews" userId="S::tracey.dennis-andrews@encompassdorset.co.uk::af8aea2b-42df-416b-9e7b-22ad88aa431b" providerId="AD" clId="Web-{EEBAB8D0-95C1-F54A-A1E5-9029F241A363}" dt="2024-10-04T14:42:54.418" v="534" actId="1076"/>
          <ac:spMkLst>
            <pc:docMk/>
            <pc:sldMk cId="1134529316" sldId="274"/>
            <ac:spMk id="14" creationId="{0066056D-1546-D7A3-B3F2-B7E57DE72A89}"/>
          </ac:spMkLst>
        </pc:spChg>
        <pc:spChg chg="mod">
          <ac:chgData name="Tracey Dennis-Andrews" userId="S::tracey.dennis-andrews@encompassdorset.co.uk::af8aea2b-42df-416b-9e7b-22ad88aa431b" providerId="AD" clId="Web-{EEBAB8D0-95C1-F54A-A1E5-9029F241A363}" dt="2024-10-04T15:10:59.367" v="908" actId="1076"/>
          <ac:spMkLst>
            <pc:docMk/>
            <pc:sldMk cId="1134529316" sldId="274"/>
            <ac:spMk id="16" creationId="{B584C6DE-CEA6-521D-3B6B-54CA0AB8556E}"/>
          </ac:spMkLst>
        </pc:spChg>
        <pc:spChg chg="mod">
          <ac:chgData name="Tracey Dennis-Andrews" userId="S::tracey.dennis-andrews@encompassdorset.co.uk::af8aea2b-42df-416b-9e7b-22ad88aa431b" providerId="AD" clId="Web-{EEBAB8D0-95C1-F54A-A1E5-9029F241A363}" dt="2024-10-04T15:23:30.983" v="1138" actId="20577"/>
          <ac:spMkLst>
            <pc:docMk/>
            <pc:sldMk cId="1134529316" sldId="274"/>
            <ac:spMk id="17" creationId="{6E07B6CA-379B-93D2-638A-A12525F11102}"/>
          </ac:spMkLst>
        </pc:spChg>
        <pc:spChg chg="mod">
          <ac:chgData name="Tracey Dennis-Andrews" userId="S::tracey.dennis-andrews@encompassdorset.co.uk::af8aea2b-42df-416b-9e7b-22ad88aa431b" providerId="AD" clId="Web-{EEBAB8D0-95C1-F54A-A1E5-9029F241A363}" dt="2024-10-04T15:23:39.655" v="1139"/>
          <ac:spMkLst>
            <pc:docMk/>
            <pc:sldMk cId="1134529316" sldId="274"/>
            <ac:spMk id="18" creationId="{303307BD-6300-6A6A-43C5-5DDFD877581A}"/>
          </ac:spMkLst>
        </pc:spChg>
        <pc:spChg chg="mod">
          <ac:chgData name="Tracey Dennis-Andrews" userId="S::tracey.dennis-andrews@encompassdorset.co.uk::af8aea2b-42df-416b-9e7b-22ad88aa431b" providerId="AD" clId="Web-{EEBAB8D0-95C1-F54A-A1E5-9029F241A363}" dt="2024-10-04T14:43:18.201" v="537" actId="1076"/>
          <ac:spMkLst>
            <pc:docMk/>
            <pc:sldMk cId="1134529316" sldId="274"/>
            <ac:spMk id="19" creationId="{72C92D5B-A402-6789-1D45-7A54E282828A}"/>
          </ac:spMkLst>
        </pc:spChg>
        <pc:spChg chg="mod">
          <ac:chgData name="Tracey Dennis-Andrews" userId="S::tracey.dennis-andrews@encompassdorset.co.uk::af8aea2b-42df-416b-9e7b-22ad88aa431b" providerId="AD" clId="Web-{EEBAB8D0-95C1-F54A-A1E5-9029F241A363}" dt="2024-10-04T14:43:20.686" v="538" actId="1076"/>
          <ac:spMkLst>
            <pc:docMk/>
            <pc:sldMk cId="1134529316" sldId="274"/>
            <ac:spMk id="20" creationId="{AB376E2D-8457-4DB6-6A22-D0DBE7EC135C}"/>
          </ac:spMkLst>
        </pc:spChg>
        <pc:spChg chg="add mod">
          <ac:chgData name="Tracey Dennis-Andrews" userId="S::tracey.dennis-andrews@encompassdorset.co.uk::af8aea2b-42df-416b-9e7b-22ad88aa431b" providerId="AD" clId="Web-{EEBAB8D0-95C1-F54A-A1E5-9029F241A363}" dt="2024-10-04T15:22:43.636" v="1108" actId="20577"/>
          <ac:spMkLst>
            <pc:docMk/>
            <pc:sldMk cId="1134529316" sldId="274"/>
            <ac:spMk id="21" creationId="{DA238EB0-917D-0637-D805-EBB25CC8A5DB}"/>
          </ac:spMkLst>
        </pc:spChg>
        <pc:spChg chg="add mod">
          <ac:chgData name="Tracey Dennis-Andrews" userId="S::tracey.dennis-andrews@encompassdorset.co.uk::af8aea2b-42df-416b-9e7b-22ad88aa431b" providerId="AD" clId="Web-{EEBAB8D0-95C1-F54A-A1E5-9029F241A363}" dt="2024-10-04T15:13:39.300" v="951" actId="20577"/>
          <ac:spMkLst>
            <pc:docMk/>
            <pc:sldMk cId="1134529316" sldId="274"/>
            <ac:spMk id="23" creationId="{38CB215A-B854-6CD1-C062-0D28D4703265}"/>
          </ac:spMkLst>
        </pc:spChg>
        <pc:spChg chg="add mod ord">
          <ac:chgData name="Tracey Dennis-Andrews" userId="S::tracey.dennis-andrews@encompassdorset.co.uk::af8aea2b-42df-416b-9e7b-22ad88aa431b" providerId="AD" clId="Web-{EEBAB8D0-95C1-F54A-A1E5-9029F241A363}" dt="2024-10-04T15:05:49.407" v="732" actId="14100"/>
          <ac:spMkLst>
            <pc:docMk/>
            <pc:sldMk cId="1134529316" sldId="274"/>
            <ac:spMk id="24" creationId="{9E110ECA-00DB-7738-CC9E-8B9A81FEB6E1}"/>
          </ac:spMkLst>
        </pc:spChg>
        <pc:spChg chg="add mod">
          <ac:chgData name="Tracey Dennis-Andrews" userId="S::tracey.dennis-andrews@encompassdorset.co.uk::af8aea2b-42df-416b-9e7b-22ad88aa431b" providerId="AD" clId="Web-{EEBAB8D0-95C1-F54A-A1E5-9029F241A363}" dt="2024-10-04T14:49:59.683" v="696" actId="1076"/>
          <ac:spMkLst>
            <pc:docMk/>
            <pc:sldMk cId="1134529316" sldId="274"/>
            <ac:spMk id="26" creationId="{D5EBF49C-0B15-A8BD-5E3A-321A5D1FD7AB}"/>
          </ac:spMkLst>
        </pc:spChg>
      </pc:sldChg>
    </pc:docChg>
  </pc:docChgLst>
  <pc:docChgLst>
    <pc:chgData name="Tracey Dennis-Andrews" userId="S::tracey.dennis-andrews@encompassdorset.co.uk::af8aea2b-42df-416b-9e7b-22ad88aa431b" providerId="AD" clId="Web-{A8CC3515-E44A-7D0E-82C0-FFE1D6CAF167}"/>
    <pc:docChg chg="modSld">
      <pc:chgData name="Tracey Dennis-Andrews" userId="S::tracey.dennis-andrews@encompassdorset.co.uk::af8aea2b-42df-416b-9e7b-22ad88aa431b" providerId="AD" clId="Web-{A8CC3515-E44A-7D0E-82C0-FFE1D6CAF167}" dt="2024-09-11T16:42:23.833" v="182" actId="1076"/>
      <pc:docMkLst>
        <pc:docMk/>
      </pc:docMkLst>
      <pc:sldChg chg="delSp modSp">
        <pc:chgData name="Tracey Dennis-Andrews" userId="S::tracey.dennis-andrews@encompassdorset.co.uk::af8aea2b-42df-416b-9e7b-22ad88aa431b" providerId="AD" clId="Web-{A8CC3515-E44A-7D0E-82C0-FFE1D6CAF167}" dt="2024-09-11T16:30:19.026" v="65"/>
        <pc:sldMkLst>
          <pc:docMk/>
          <pc:sldMk cId="2631515837" sldId="257"/>
        </pc:sldMkLst>
        <pc:spChg chg="mod">
          <ac:chgData name="Tracey Dennis-Andrews" userId="S::tracey.dennis-andrews@encompassdorset.co.uk::af8aea2b-42df-416b-9e7b-22ad88aa431b" providerId="AD" clId="Web-{A8CC3515-E44A-7D0E-82C0-FFE1D6CAF167}" dt="2024-09-11T15:12:59.015" v="21" actId="20577"/>
          <ac:spMkLst>
            <pc:docMk/>
            <pc:sldMk cId="2631515837" sldId="257"/>
            <ac:spMk id="11" creationId="{00000000-0000-0000-0000-000000000000}"/>
          </ac:spMkLst>
        </pc:spChg>
        <pc:spChg chg="mod">
          <ac:chgData name="Tracey Dennis-Andrews" userId="S::tracey.dennis-andrews@encompassdorset.co.uk::af8aea2b-42df-416b-9e7b-22ad88aa431b" providerId="AD" clId="Web-{A8CC3515-E44A-7D0E-82C0-FFE1D6CAF167}" dt="2024-09-11T15:11:27.871" v="8" actId="20577"/>
          <ac:spMkLst>
            <pc:docMk/>
            <pc:sldMk cId="2631515837" sldId="257"/>
            <ac:spMk id="19" creationId="{00000000-0000-0000-0000-000000000000}"/>
          </ac:spMkLst>
        </pc:spChg>
        <pc:spChg chg="mod">
          <ac:chgData name="Tracey Dennis-Andrews" userId="S::tracey.dennis-andrews@encompassdorset.co.uk::af8aea2b-42df-416b-9e7b-22ad88aa431b" providerId="AD" clId="Web-{A8CC3515-E44A-7D0E-82C0-FFE1D6CAF167}" dt="2024-09-11T16:26:04.923" v="28" actId="20577"/>
          <ac:spMkLst>
            <pc:docMk/>
            <pc:sldMk cId="2631515837" sldId="257"/>
            <ac:spMk id="63" creationId="{00000000-0000-0000-0000-000000000000}"/>
          </ac:spMkLst>
        </pc:spChg>
        <pc:spChg chg="mod">
          <ac:chgData name="Tracey Dennis-Andrews" userId="S::tracey.dennis-andrews@encompassdorset.co.uk::af8aea2b-42df-416b-9e7b-22ad88aa431b" providerId="AD" clId="Web-{A8CC3515-E44A-7D0E-82C0-FFE1D6CAF167}" dt="2024-09-11T16:26:49.940" v="41" actId="1076"/>
          <ac:spMkLst>
            <pc:docMk/>
            <pc:sldMk cId="2631515837" sldId="257"/>
            <ac:spMk id="83" creationId="{00000000-0000-0000-0000-000000000000}"/>
          </ac:spMkLst>
        </pc:spChg>
        <pc:cxnChg chg="mod ord">
          <ac:chgData name="Tracey Dennis-Andrews" userId="S::tracey.dennis-andrews@encompassdorset.co.uk::af8aea2b-42df-416b-9e7b-22ad88aa431b" providerId="AD" clId="Web-{A8CC3515-E44A-7D0E-82C0-FFE1D6CAF167}" dt="2024-09-11T16:30:19.026" v="65"/>
          <ac:cxnSpMkLst>
            <pc:docMk/>
            <pc:sldMk cId="2631515837" sldId="257"/>
            <ac:cxnSpMk id="8" creationId="{4D661C71-3879-8285-AA6E-DBAF143B06DA}"/>
          </ac:cxnSpMkLst>
        </pc:cxnChg>
        <pc:cxnChg chg="mod">
          <ac:chgData name="Tracey Dennis-Andrews" userId="S::tracey.dennis-andrews@encompassdorset.co.uk::af8aea2b-42df-416b-9e7b-22ad88aa431b" providerId="AD" clId="Web-{A8CC3515-E44A-7D0E-82C0-FFE1D6CAF167}" dt="2024-09-11T16:26:59.269" v="42" actId="1076"/>
          <ac:cxnSpMkLst>
            <pc:docMk/>
            <pc:sldMk cId="2631515837" sldId="257"/>
            <ac:cxnSpMk id="39" creationId="{00000000-0000-0000-0000-000000000000}"/>
          </ac:cxnSpMkLst>
        </pc:cxnChg>
        <pc:cxnChg chg="mod">
          <ac:chgData name="Tracey Dennis-Andrews" userId="S::tracey.dennis-andrews@encompassdorset.co.uk::af8aea2b-42df-416b-9e7b-22ad88aa431b" providerId="AD" clId="Web-{A8CC3515-E44A-7D0E-82C0-FFE1D6CAF167}" dt="2024-09-11T16:29:57.306" v="62" actId="1076"/>
          <ac:cxnSpMkLst>
            <pc:docMk/>
            <pc:sldMk cId="2631515837" sldId="257"/>
            <ac:cxnSpMk id="73" creationId="{19A6F1AC-DA25-49BF-B33A-7BE795EA1947}"/>
          </ac:cxnSpMkLst>
        </pc:cxnChg>
        <pc:cxnChg chg="mod">
          <ac:chgData name="Tracey Dennis-Andrews" userId="S::tracey.dennis-andrews@encompassdorset.co.uk::af8aea2b-42df-416b-9e7b-22ad88aa431b" providerId="AD" clId="Web-{A8CC3515-E44A-7D0E-82C0-FFE1D6CAF167}" dt="2024-09-11T16:28:16.474" v="51" actId="14100"/>
          <ac:cxnSpMkLst>
            <pc:docMk/>
            <pc:sldMk cId="2631515837" sldId="257"/>
            <ac:cxnSpMk id="123" creationId="{7134450F-5939-0AAD-E7BB-ABB328D0213B}"/>
          </ac:cxnSpMkLst>
        </pc:cxnChg>
        <pc:cxnChg chg="mod">
          <ac:chgData name="Tracey Dennis-Andrews" userId="S::tracey.dennis-andrews@encompassdorset.co.uk::af8aea2b-42df-416b-9e7b-22ad88aa431b" providerId="AD" clId="Web-{A8CC3515-E44A-7D0E-82C0-FFE1D6CAF167}" dt="2024-09-11T16:30:06.088" v="63" actId="1076"/>
          <ac:cxnSpMkLst>
            <pc:docMk/>
            <pc:sldMk cId="2631515837" sldId="257"/>
            <ac:cxnSpMk id="166" creationId="{90AFCB0D-9148-E2A5-69EC-1DEDCC5AFD8E}"/>
          </ac:cxnSpMkLst>
        </pc:cxnChg>
      </pc:sldChg>
      <pc:sldChg chg="addSp delSp modSp">
        <pc:chgData name="Tracey Dennis-Andrews" userId="S::tracey.dennis-andrews@encompassdorset.co.uk::af8aea2b-42df-416b-9e7b-22ad88aa431b" providerId="AD" clId="Web-{A8CC3515-E44A-7D0E-82C0-FFE1D6CAF167}" dt="2024-09-11T16:42:23.833" v="182" actId="1076"/>
        <pc:sldMkLst>
          <pc:docMk/>
          <pc:sldMk cId="1386709836" sldId="261"/>
        </pc:sldMkLst>
        <pc:spChg chg="add mod">
          <ac:chgData name="Tracey Dennis-Andrews" userId="S::tracey.dennis-andrews@encompassdorset.co.uk::af8aea2b-42df-416b-9e7b-22ad88aa431b" providerId="AD" clId="Web-{A8CC3515-E44A-7D0E-82C0-FFE1D6CAF167}" dt="2024-09-11T16:40:24.735" v="171" actId="1076"/>
          <ac:spMkLst>
            <pc:docMk/>
            <pc:sldMk cId="1386709836" sldId="261"/>
            <ac:spMk id="2" creationId="{C0728395-2BE5-786D-9C5F-AF3A94F21528}"/>
          </ac:spMkLst>
        </pc:spChg>
        <pc:spChg chg="mod">
          <ac:chgData name="Tracey Dennis-Andrews" userId="S::tracey.dennis-andrews@encompassdorset.co.uk::af8aea2b-42df-416b-9e7b-22ad88aa431b" providerId="AD" clId="Web-{A8CC3515-E44A-7D0E-82C0-FFE1D6CAF167}" dt="2024-09-11T16:41:24.175" v="177" actId="1076"/>
          <ac:spMkLst>
            <pc:docMk/>
            <pc:sldMk cId="1386709836" sldId="261"/>
            <ac:spMk id="3" creationId="{C1BB3B22-88C6-E8CD-8BA3-505E9EBF0519}"/>
          </ac:spMkLst>
        </pc:spChg>
        <pc:spChg chg="add mod">
          <ac:chgData name="Tracey Dennis-Andrews" userId="S::tracey.dennis-andrews@encompassdorset.co.uk::af8aea2b-42df-416b-9e7b-22ad88aa431b" providerId="AD" clId="Web-{A8CC3515-E44A-7D0E-82C0-FFE1D6CAF167}" dt="2024-09-11T16:41:37.207" v="180" actId="1076"/>
          <ac:spMkLst>
            <pc:docMk/>
            <pc:sldMk cId="1386709836" sldId="261"/>
            <ac:spMk id="7" creationId="{41E55892-0F63-411B-02DC-8E026A5D62A9}"/>
          </ac:spMkLst>
        </pc:spChg>
        <pc:spChg chg="add mod">
          <ac:chgData name="Tracey Dennis-Andrews" userId="S::tracey.dennis-andrews@encompassdorset.co.uk::af8aea2b-42df-416b-9e7b-22ad88aa431b" providerId="AD" clId="Web-{A8CC3515-E44A-7D0E-82C0-FFE1D6CAF167}" dt="2024-09-11T16:40:17.376" v="170" actId="20577"/>
          <ac:spMkLst>
            <pc:docMk/>
            <pc:sldMk cId="1386709836" sldId="261"/>
            <ac:spMk id="9" creationId="{3E350CEE-32F2-C772-2709-2CF27518BBEE}"/>
          </ac:spMkLst>
        </pc:spChg>
        <pc:spChg chg="mod">
          <ac:chgData name="Tracey Dennis-Andrews" userId="S::tracey.dennis-andrews@encompassdorset.co.uk::af8aea2b-42df-416b-9e7b-22ad88aa431b" providerId="AD" clId="Web-{A8CC3515-E44A-7D0E-82C0-FFE1D6CAF167}" dt="2024-09-11T16:41:39.566" v="181" actId="1076"/>
          <ac:spMkLst>
            <pc:docMk/>
            <pc:sldMk cId="1386709836" sldId="261"/>
            <ac:spMk id="10" creationId="{17579762-7FEB-39B7-B778-0D4E56A08965}"/>
          </ac:spMkLst>
        </pc:spChg>
        <pc:spChg chg="add mod">
          <ac:chgData name="Tracey Dennis-Andrews" userId="S::tracey.dennis-andrews@encompassdorset.co.uk::af8aea2b-42df-416b-9e7b-22ad88aa431b" providerId="AD" clId="Web-{A8CC3515-E44A-7D0E-82C0-FFE1D6CAF167}" dt="2024-09-11T16:42:23.833" v="182" actId="1076"/>
          <ac:spMkLst>
            <pc:docMk/>
            <pc:sldMk cId="1386709836" sldId="261"/>
            <ac:spMk id="11" creationId="{AF6DCA05-005D-D55F-575F-5990475E1E7E}"/>
          </ac:spMkLst>
        </pc:spChg>
        <pc:spChg chg="mod">
          <ac:chgData name="Tracey Dennis-Andrews" userId="S::tracey.dennis-andrews@encompassdorset.co.uk::af8aea2b-42df-416b-9e7b-22ad88aa431b" providerId="AD" clId="Web-{A8CC3515-E44A-7D0E-82C0-FFE1D6CAF167}" dt="2024-09-11T16:41:30.082" v="178" actId="1076"/>
          <ac:spMkLst>
            <pc:docMk/>
            <pc:sldMk cId="1386709836" sldId="261"/>
            <ac:spMk id="12" creationId="{F42DC4F1-54BA-827A-869B-C2F58A4E3513}"/>
          </ac:spMkLst>
        </pc:spChg>
        <pc:spChg chg="add mod">
          <ac:chgData name="Tracey Dennis-Andrews" userId="S::tracey.dennis-andrews@encompassdorset.co.uk::af8aea2b-42df-416b-9e7b-22ad88aa431b" providerId="AD" clId="Web-{A8CC3515-E44A-7D0E-82C0-FFE1D6CAF167}" dt="2024-09-11T16:40:07.297" v="167" actId="20577"/>
          <ac:spMkLst>
            <pc:docMk/>
            <pc:sldMk cId="1386709836" sldId="261"/>
            <ac:spMk id="13" creationId="{DEFA02A0-F85B-860F-CE2B-7A25C33F0F66}"/>
          </ac:spMkLst>
        </pc:spChg>
        <pc:spChg chg="mod">
          <ac:chgData name="Tracey Dennis-Andrews" userId="S::tracey.dennis-andrews@encompassdorset.co.uk::af8aea2b-42df-416b-9e7b-22ad88aa431b" providerId="AD" clId="Web-{A8CC3515-E44A-7D0E-82C0-FFE1D6CAF167}" dt="2024-09-11T16:30:53.715" v="71" actId="20577"/>
          <ac:spMkLst>
            <pc:docMk/>
            <pc:sldMk cId="1386709836" sldId="261"/>
            <ac:spMk id="16" creationId="{00000000-0000-0000-0000-000000000000}"/>
          </ac:spMkLst>
        </pc:spChg>
        <pc:spChg chg="mod">
          <ac:chgData name="Tracey Dennis-Andrews" userId="S::tracey.dennis-andrews@encompassdorset.co.uk::af8aea2b-42df-416b-9e7b-22ad88aa431b" providerId="AD" clId="Web-{A8CC3515-E44A-7D0E-82C0-FFE1D6CAF167}" dt="2024-09-11T16:41:32.066" v="179" actId="1076"/>
          <ac:spMkLst>
            <pc:docMk/>
            <pc:sldMk cId="1386709836" sldId="261"/>
            <ac:spMk id="24" creationId="{24E9CC88-9A31-1712-8FCF-C81C6C5F04E7}"/>
          </ac:spMkLst>
        </pc:spChg>
        <pc:spChg chg="mod">
          <ac:chgData name="Tracey Dennis-Andrews" userId="S::tracey.dennis-andrews@encompassdorset.co.uk::af8aea2b-42df-416b-9e7b-22ad88aa431b" providerId="AD" clId="Web-{A8CC3515-E44A-7D0E-82C0-FFE1D6CAF167}" dt="2024-09-11T16:34:11.753" v="106" actId="1076"/>
          <ac:spMkLst>
            <pc:docMk/>
            <pc:sldMk cId="1386709836" sldId="261"/>
            <ac:spMk id="51" creationId="{99BBB198-33B1-289E-4BD3-CDDF5A031CF3}"/>
          </ac:spMkLst>
        </pc:spChg>
        <pc:cxnChg chg="mod">
          <ac:chgData name="Tracey Dennis-Andrews" userId="S::tracey.dennis-andrews@encompassdorset.co.uk::af8aea2b-42df-416b-9e7b-22ad88aa431b" providerId="AD" clId="Web-{A8CC3515-E44A-7D0E-82C0-FFE1D6CAF167}" dt="2024-09-11T16:36:45.634" v="139" actId="1076"/>
          <ac:cxnSpMkLst>
            <pc:docMk/>
            <pc:sldMk cId="1386709836" sldId="261"/>
            <ac:cxnSpMk id="34" creationId="{616CCEF3-9699-1AFD-BCA7-EFFB860CCEB9}"/>
          </ac:cxnSpMkLst>
        </pc:cxnChg>
        <pc:cxnChg chg="mod">
          <ac:chgData name="Tracey Dennis-Andrews" userId="S::tracey.dennis-andrews@encompassdorset.co.uk::af8aea2b-42df-416b-9e7b-22ad88aa431b" providerId="AD" clId="Web-{A8CC3515-E44A-7D0E-82C0-FFE1D6CAF167}" dt="2024-09-11T16:36:50.712" v="140" actId="1076"/>
          <ac:cxnSpMkLst>
            <pc:docMk/>
            <pc:sldMk cId="1386709836" sldId="261"/>
            <ac:cxnSpMk id="53" creationId="{E438B9EC-A1B5-0542-6763-801FBDA317EE}"/>
          </ac:cxnSpMkLst>
        </pc:cxnChg>
      </pc:sldChg>
    </pc:docChg>
  </pc:docChgLst>
  <pc:docChgLst>
    <pc:chgData name="Tracey Dennis-Andrews" userId="S::tracey.dennis-andrews@encompassdorset.co.uk::af8aea2b-42df-416b-9e7b-22ad88aa431b" providerId="AD" clId="Web-{38D42206-ED0A-B577-8BD8-4FE63EB1565E}"/>
    <pc:docChg chg="modSld">
      <pc:chgData name="Tracey Dennis-Andrews" userId="S::tracey.dennis-andrews@encompassdorset.co.uk::af8aea2b-42df-416b-9e7b-22ad88aa431b" providerId="AD" clId="Web-{38D42206-ED0A-B577-8BD8-4FE63EB1565E}" dt="2024-10-21T16:55:41.556" v="0" actId="14100"/>
      <pc:docMkLst>
        <pc:docMk/>
      </pc:docMkLst>
      <pc:sldChg chg="modSp">
        <pc:chgData name="Tracey Dennis-Andrews" userId="S::tracey.dennis-andrews@encompassdorset.co.uk::af8aea2b-42df-416b-9e7b-22ad88aa431b" providerId="AD" clId="Web-{38D42206-ED0A-B577-8BD8-4FE63EB1565E}" dt="2024-10-21T16:55:41.556" v="0" actId="14100"/>
        <pc:sldMkLst>
          <pc:docMk/>
          <pc:sldMk cId="3048393488" sldId="263"/>
        </pc:sldMkLst>
        <pc:cxnChg chg="mod">
          <ac:chgData name="Tracey Dennis-Andrews" userId="S::tracey.dennis-andrews@encompassdorset.co.uk::af8aea2b-42df-416b-9e7b-22ad88aa431b" providerId="AD" clId="Web-{38D42206-ED0A-B577-8BD8-4FE63EB1565E}" dt="2024-10-21T16:55:41.556" v="0" actId="14100"/>
          <ac:cxnSpMkLst>
            <pc:docMk/>
            <pc:sldMk cId="3048393488" sldId="263"/>
            <ac:cxnSpMk id="6" creationId="{9BCB620E-B9C9-9B06-1F29-E8F9CB8AC7F7}"/>
          </ac:cxnSpMkLst>
        </pc:cxnChg>
      </pc:sldChg>
    </pc:docChg>
  </pc:docChgLst>
  <pc:docChgLst>
    <pc:chgData name="Lisa Garside" userId="S::lisa.rowlandhall@encompassdorset.co.uk::82885870-43be-42de-b59c-e6d359d451b5" providerId="AD" clId="Web-{F487FCB7-0A00-E889-F3FC-07956684CD50}"/>
    <pc:docChg chg="modSld">
      <pc:chgData name="Lisa Garside" userId="S::lisa.rowlandhall@encompassdorset.co.uk::82885870-43be-42de-b59c-e6d359d451b5" providerId="AD" clId="Web-{F487FCB7-0A00-E889-F3FC-07956684CD50}" dt="2024-09-12T14:32:25.798" v="525" actId="20577"/>
      <pc:docMkLst>
        <pc:docMk/>
      </pc:docMkLst>
      <pc:sldChg chg="delSp modSp">
        <pc:chgData name="Lisa Garside" userId="S::lisa.rowlandhall@encompassdorset.co.uk::82885870-43be-42de-b59c-e6d359d451b5" providerId="AD" clId="Web-{F487FCB7-0A00-E889-F3FC-07956684CD50}" dt="2024-09-12T14:32:07.344" v="512" actId="20577"/>
        <pc:sldMkLst>
          <pc:docMk/>
          <pc:sldMk cId="3138150581" sldId="259"/>
        </pc:sldMkLst>
      </pc:sldChg>
      <pc:sldChg chg="addSp delSp modSp">
        <pc:chgData name="Lisa Garside" userId="S::lisa.rowlandhall@encompassdorset.co.uk::82885870-43be-42de-b59c-e6d359d451b5" providerId="AD" clId="Web-{F487FCB7-0A00-E889-F3FC-07956684CD50}" dt="2024-09-12T14:32:20.626" v="521" actId="20577"/>
        <pc:sldMkLst>
          <pc:docMk/>
          <pc:sldMk cId="3048393488" sldId="263"/>
        </pc:sldMkLst>
        <pc:spChg chg="mod">
          <ac:chgData name="Lisa Garside" userId="S::lisa.rowlandhall@encompassdorset.co.uk::82885870-43be-42de-b59c-e6d359d451b5" providerId="AD" clId="Web-{F487FCB7-0A00-E889-F3FC-07956684CD50}" dt="2024-09-12T14:22:23.058" v="428" actId="14100"/>
          <ac:spMkLst>
            <pc:docMk/>
            <pc:sldMk cId="3048393488" sldId="263"/>
            <ac:spMk id="10" creationId="{6762DFA6-D8DC-DA2B-6DD8-05FB749C41A3}"/>
          </ac:spMkLst>
        </pc:spChg>
        <pc:spChg chg="mod">
          <ac:chgData name="Lisa Garside" userId="S::lisa.rowlandhall@encompassdorset.co.uk::82885870-43be-42de-b59c-e6d359d451b5" providerId="AD" clId="Web-{F487FCB7-0A00-E889-F3FC-07956684CD50}" dt="2024-09-12T14:32:20.626" v="521" actId="20577"/>
          <ac:spMkLst>
            <pc:docMk/>
            <pc:sldMk cId="3048393488" sldId="263"/>
            <ac:spMk id="25" creationId="{00000000-0000-0000-0000-000000000000}"/>
          </ac:spMkLst>
        </pc:spChg>
        <pc:spChg chg="mod">
          <ac:chgData name="Lisa Garside" userId="S::lisa.rowlandhall@encompassdorset.co.uk::82885870-43be-42de-b59c-e6d359d451b5" providerId="AD" clId="Web-{F487FCB7-0A00-E889-F3FC-07956684CD50}" dt="2024-09-12T14:21:43.510" v="420" actId="14100"/>
          <ac:spMkLst>
            <pc:docMk/>
            <pc:sldMk cId="3048393488" sldId="263"/>
            <ac:spMk id="30" creationId="{4E39917D-4FE7-6C0A-F927-CDE3DEEC78DD}"/>
          </ac:spMkLst>
        </pc:spChg>
        <pc:cxnChg chg="mod">
          <ac:chgData name="Lisa Garside" userId="S::lisa.rowlandhall@encompassdorset.co.uk::82885870-43be-42de-b59c-e6d359d451b5" providerId="AD" clId="Web-{F487FCB7-0A00-E889-F3FC-07956684CD50}" dt="2024-09-12T14:27:17.772" v="450" actId="14100"/>
          <ac:cxnSpMkLst>
            <pc:docMk/>
            <pc:sldMk cId="3048393488" sldId="263"/>
            <ac:cxnSpMk id="5" creationId="{29905E9F-B1C1-19F0-F769-84CA23F28DB5}"/>
          </ac:cxnSpMkLst>
        </pc:cxnChg>
        <pc:cxnChg chg="add mod">
          <ac:chgData name="Lisa Garside" userId="S::lisa.rowlandhall@encompassdorset.co.uk::82885870-43be-42de-b59c-e6d359d451b5" providerId="AD" clId="Web-{F487FCB7-0A00-E889-F3FC-07956684CD50}" dt="2024-09-12T14:27:29.069" v="453" actId="14100"/>
          <ac:cxnSpMkLst>
            <pc:docMk/>
            <pc:sldMk cId="3048393488" sldId="263"/>
            <ac:cxnSpMk id="6" creationId="{9BCB620E-B9C9-9B06-1F29-E8F9CB8AC7F7}"/>
          </ac:cxnSpMkLst>
        </pc:cxnChg>
        <pc:cxnChg chg="mod">
          <ac:chgData name="Lisa Garside" userId="S::lisa.rowlandhall@encompassdorset.co.uk::82885870-43be-42de-b59c-e6d359d451b5" providerId="AD" clId="Web-{F487FCB7-0A00-E889-F3FC-07956684CD50}" dt="2024-09-12T14:22:34.028" v="431" actId="14100"/>
          <ac:cxnSpMkLst>
            <pc:docMk/>
            <pc:sldMk cId="3048393488" sldId="263"/>
            <ac:cxnSpMk id="21" creationId="{5E6D8696-ADC5-6A7C-1466-86F4586E9CC4}"/>
          </ac:cxnSpMkLst>
        </pc:cxnChg>
        <pc:cxnChg chg="mod">
          <ac:chgData name="Lisa Garside" userId="S::lisa.rowlandhall@encompassdorset.co.uk::82885870-43be-42de-b59c-e6d359d451b5" providerId="AD" clId="Web-{F487FCB7-0A00-E889-F3FC-07956684CD50}" dt="2024-09-12T14:22:17.168" v="426" actId="14100"/>
          <ac:cxnSpMkLst>
            <pc:docMk/>
            <pc:sldMk cId="3048393488" sldId="263"/>
            <ac:cxnSpMk id="23" creationId="{BB8A7CC6-4BBB-608E-C8AE-6B8F52E014C0}"/>
          </ac:cxnSpMkLst>
        </pc:cxnChg>
      </pc:sldChg>
      <pc:sldChg chg="delSp modSp">
        <pc:chgData name="Lisa Garside" userId="S::lisa.rowlandhall@encompassdorset.co.uk::82885870-43be-42de-b59c-e6d359d451b5" providerId="AD" clId="Web-{F487FCB7-0A00-E889-F3FC-07956684CD50}" dt="2024-09-12T14:32:15.313" v="519" actId="20577"/>
        <pc:sldMkLst>
          <pc:docMk/>
          <pc:sldMk cId="1181350254" sldId="266"/>
        </pc:sldMkLst>
        <pc:spChg chg="mod">
          <ac:chgData name="Lisa Garside" userId="S::lisa.rowlandhall@encompassdorset.co.uk::82885870-43be-42de-b59c-e6d359d451b5" providerId="AD" clId="Web-{F487FCB7-0A00-E889-F3FC-07956684CD50}" dt="2024-09-12T14:32:15.313" v="519" actId="20577"/>
          <ac:spMkLst>
            <pc:docMk/>
            <pc:sldMk cId="1181350254" sldId="266"/>
            <ac:spMk id="16" creationId="{00000000-0000-0000-0000-000000000000}"/>
          </ac:spMkLst>
        </pc:spChg>
      </pc:sldChg>
      <pc:sldChg chg="addSp delSp modSp">
        <pc:chgData name="Lisa Garside" userId="S::lisa.rowlandhall@encompassdorset.co.uk::82885870-43be-42de-b59c-e6d359d451b5" providerId="AD" clId="Web-{F487FCB7-0A00-E889-F3FC-07956684CD50}" dt="2024-09-12T14:32:25.798" v="525" actId="20577"/>
        <pc:sldMkLst>
          <pc:docMk/>
          <pc:sldMk cId="3256947926" sldId="267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90626" cy="49184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8505" y="0"/>
            <a:ext cx="2890626" cy="49184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F312DC-1C17-43D0-B87A-86ED5D99E5A4}" type="datetimeFigureOut">
              <a:rPr lang="en-GB" smtClean="0"/>
              <a:t>08/11/2024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30300" y="1225550"/>
            <a:ext cx="4410075" cy="33083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7068" y="4717604"/>
            <a:ext cx="5336540" cy="385985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10972"/>
            <a:ext cx="2890626" cy="49184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8505" y="9310972"/>
            <a:ext cx="2890626" cy="49184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1A129D-0017-41D2-A572-6A6E726013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15987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1A129D-0017-41D2-A572-6A6E72601378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66614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40C15-4C7D-4A27-A04A-F8876FEB30CF}" type="datetimeFigureOut">
              <a:rPr lang="en-GB" smtClean="0"/>
              <a:t>08/11/2024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26790-8226-4C21-82C0-5B501395EF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85404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40C15-4C7D-4A27-A04A-F8876FEB30CF}" type="datetimeFigureOut">
              <a:rPr lang="en-GB" smtClean="0"/>
              <a:t>08/11/2024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26790-8226-4C21-82C0-5B501395EF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13249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40C15-4C7D-4A27-A04A-F8876FEB30CF}" type="datetimeFigureOut">
              <a:rPr lang="en-GB" smtClean="0"/>
              <a:t>08/11/2024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26790-8226-4C21-82C0-5B501395EF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69873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40C15-4C7D-4A27-A04A-F8876FEB30CF}" type="datetimeFigureOut">
              <a:rPr lang="en-GB" smtClean="0"/>
              <a:t>08/11/2024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26790-8226-4C21-82C0-5B501395EF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1219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40C15-4C7D-4A27-A04A-F8876FEB30CF}" type="datetimeFigureOut">
              <a:rPr lang="en-GB" smtClean="0"/>
              <a:t>08/11/2024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26790-8226-4C21-82C0-5B501395EF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66762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40C15-4C7D-4A27-A04A-F8876FEB30CF}" type="datetimeFigureOut">
              <a:rPr lang="en-GB" smtClean="0"/>
              <a:t>08/11/2024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26790-8226-4C21-82C0-5B501395EF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37692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40C15-4C7D-4A27-A04A-F8876FEB30CF}" type="datetimeFigureOut">
              <a:rPr lang="en-GB" smtClean="0"/>
              <a:t>08/11/2024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26790-8226-4C21-82C0-5B501395EF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74121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40C15-4C7D-4A27-A04A-F8876FEB30CF}" type="datetimeFigureOut">
              <a:rPr lang="en-GB" smtClean="0"/>
              <a:t>08/11/2024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26790-8226-4C21-82C0-5B501395EF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87876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40C15-4C7D-4A27-A04A-F8876FEB30CF}" type="datetimeFigureOut">
              <a:rPr lang="en-GB" smtClean="0"/>
              <a:t>08/11/2024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26790-8226-4C21-82C0-5B501395EF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0243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40C15-4C7D-4A27-A04A-F8876FEB30CF}" type="datetimeFigureOut">
              <a:rPr lang="en-GB" smtClean="0"/>
              <a:t>08/11/2024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26790-8226-4C21-82C0-5B501395EF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78512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40C15-4C7D-4A27-A04A-F8876FEB30CF}" type="datetimeFigureOut">
              <a:rPr lang="en-GB" smtClean="0"/>
              <a:t>08/11/2024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26790-8226-4C21-82C0-5B501395EF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12676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B40C15-4C7D-4A27-A04A-F8876FEB30CF}" type="datetimeFigureOut">
              <a:rPr lang="en-GB" smtClean="0"/>
              <a:t>08/11/2024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726790-8226-4C21-82C0-5B501395EF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87341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11FD04D4-8EAB-8AE7-FDD8-BCFFAB4CC011}"/>
              </a:ext>
            </a:extLst>
          </p:cNvPr>
          <p:cNvCxnSpPr>
            <a:cxnSpLocks/>
          </p:cNvCxnSpPr>
          <p:nvPr/>
        </p:nvCxnSpPr>
        <p:spPr>
          <a:xfrm flipV="1">
            <a:off x="3638302" y="4052744"/>
            <a:ext cx="0" cy="302649"/>
          </a:xfrm>
          <a:prstGeom prst="line">
            <a:avLst/>
          </a:prstGeom>
          <a:ln w="28575">
            <a:solidFill>
              <a:srgbClr val="4A504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18E94273-5DF4-49ED-7E1A-7F90EA8C20CC}"/>
              </a:ext>
            </a:extLst>
          </p:cNvPr>
          <p:cNvCxnSpPr>
            <a:cxnSpLocks/>
          </p:cNvCxnSpPr>
          <p:nvPr/>
        </p:nvCxnSpPr>
        <p:spPr>
          <a:xfrm flipV="1">
            <a:off x="5618886" y="4052744"/>
            <a:ext cx="0" cy="302649"/>
          </a:xfrm>
          <a:prstGeom prst="line">
            <a:avLst/>
          </a:prstGeom>
          <a:ln w="28575">
            <a:solidFill>
              <a:srgbClr val="4A504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4D661C71-3879-8285-AA6E-DBAF143B06DA}"/>
              </a:ext>
            </a:extLst>
          </p:cNvPr>
          <p:cNvCxnSpPr>
            <a:cxnSpLocks/>
          </p:cNvCxnSpPr>
          <p:nvPr/>
        </p:nvCxnSpPr>
        <p:spPr>
          <a:xfrm flipV="1">
            <a:off x="1407833" y="4052745"/>
            <a:ext cx="0" cy="302649"/>
          </a:xfrm>
          <a:prstGeom prst="line">
            <a:avLst/>
          </a:prstGeom>
          <a:ln w="28575">
            <a:solidFill>
              <a:srgbClr val="4A504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Connector 122">
            <a:extLst>
              <a:ext uri="{FF2B5EF4-FFF2-40B4-BE49-F238E27FC236}">
                <a16:creationId xmlns:a16="http://schemas.microsoft.com/office/drawing/2014/main" id="{7134450F-5939-0AAD-E7BB-ABB328D0213B}"/>
              </a:ext>
            </a:extLst>
          </p:cNvPr>
          <p:cNvCxnSpPr>
            <a:cxnSpLocks/>
          </p:cNvCxnSpPr>
          <p:nvPr/>
        </p:nvCxnSpPr>
        <p:spPr>
          <a:xfrm>
            <a:off x="4538559" y="3329100"/>
            <a:ext cx="18510" cy="723645"/>
          </a:xfrm>
          <a:prstGeom prst="line">
            <a:avLst/>
          </a:prstGeom>
          <a:ln w="28575">
            <a:solidFill>
              <a:srgbClr val="4A504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19A6F1AC-DA25-49BF-B33A-7BE795EA1947}"/>
              </a:ext>
            </a:extLst>
          </p:cNvPr>
          <p:cNvCxnSpPr>
            <a:cxnSpLocks/>
          </p:cNvCxnSpPr>
          <p:nvPr/>
        </p:nvCxnSpPr>
        <p:spPr>
          <a:xfrm flipH="1">
            <a:off x="1398580" y="4035487"/>
            <a:ext cx="6321504" cy="8003"/>
          </a:xfrm>
          <a:prstGeom prst="line">
            <a:avLst/>
          </a:prstGeom>
          <a:ln w="28575">
            <a:solidFill>
              <a:srgbClr val="4A504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>
            <a:cxnSpLocks/>
          </p:cNvCxnSpPr>
          <p:nvPr/>
        </p:nvCxnSpPr>
        <p:spPr>
          <a:xfrm flipH="1">
            <a:off x="4541198" y="1888598"/>
            <a:ext cx="1930" cy="567396"/>
          </a:xfrm>
          <a:prstGeom prst="line">
            <a:avLst/>
          </a:prstGeom>
          <a:ln w="12700">
            <a:solidFill>
              <a:srgbClr val="4A504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Straight Connector 165">
            <a:extLst>
              <a:ext uri="{FF2B5EF4-FFF2-40B4-BE49-F238E27FC236}">
                <a16:creationId xmlns:a16="http://schemas.microsoft.com/office/drawing/2014/main" id="{90AFCB0D-9148-E2A5-69EC-1DEDCC5AFD8E}"/>
              </a:ext>
            </a:extLst>
          </p:cNvPr>
          <p:cNvCxnSpPr>
            <a:cxnSpLocks/>
          </p:cNvCxnSpPr>
          <p:nvPr/>
        </p:nvCxnSpPr>
        <p:spPr>
          <a:xfrm flipV="1">
            <a:off x="7706617" y="4052745"/>
            <a:ext cx="0" cy="302649"/>
          </a:xfrm>
          <a:prstGeom prst="line">
            <a:avLst/>
          </a:prstGeom>
          <a:ln w="28575">
            <a:solidFill>
              <a:srgbClr val="4A504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>
            <a:cxnSpLocks/>
          </p:cNvCxnSpPr>
          <p:nvPr/>
        </p:nvCxnSpPr>
        <p:spPr>
          <a:xfrm>
            <a:off x="4541656" y="2600150"/>
            <a:ext cx="5053" cy="536796"/>
          </a:xfrm>
          <a:prstGeom prst="line">
            <a:avLst/>
          </a:prstGeom>
          <a:ln w="28575">
            <a:solidFill>
              <a:srgbClr val="4A504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9" name="Straight Connector 238"/>
          <p:cNvCxnSpPr>
            <a:cxnSpLocks/>
          </p:cNvCxnSpPr>
          <p:nvPr/>
        </p:nvCxnSpPr>
        <p:spPr>
          <a:xfrm flipH="1" flipV="1">
            <a:off x="2877822" y="2378526"/>
            <a:ext cx="3268679" cy="28535"/>
          </a:xfrm>
          <a:prstGeom prst="line">
            <a:avLst/>
          </a:prstGeom>
          <a:ln w="28575">
            <a:solidFill>
              <a:srgbClr val="4A504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ounded Rectangle 4"/>
          <p:cNvSpPr/>
          <p:nvPr/>
        </p:nvSpPr>
        <p:spPr>
          <a:xfrm>
            <a:off x="3722162" y="1355216"/>
            <a:ext cx="1641931" cy="533382"/>
          </a:xfrm>
          <a:prstGeom prst="roundRect">
            <a:avLst/>
          </a:prstGeom>
          <a:solidFill>
            <a:srgbClr val="535652"/>
          </a:solidFill>
          <a:ln w="12700"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000" b="1">
                <a:solidFill>
                  <a:srgbClr val="C7E0D2"/>
                </a:solidFill>
                <a:latin typeface="Verdana"/>
                <a:ea typeface="Verdana"/>
                <a:cs typeface="Verdana" pitchFamily="34" charset="0"/>
              </a:rPr>
              <a:t>David Corbin</a:t>
            </a:r>
          </a:p>
          <a:p>
            <a:pPr algn="ctr"/>
            <a:r>
              <a:rPr lang="en-GB" sz="1000">
                <a:solidFill>
                  <a:srgbClr val="C7E0D2"/>
                </a:solidFill>
                <a:latin typeface="Verdana"/>
                <a:ea typeface="Verdana"/>
                <a:cs typeface="Verdana" pitchFamily="34" charset="0"/>
              </a:rPr>
              <a:t>Chair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2254864" y="1407466"/>
            <a:ext cx="1368261" cy="434217"/>
          </a:xfrm>
          <a:prstGeom prst="roundRect">
            <a:avLst/>
          </a:prstGeom>
          <a:solidFill>
            <a:srgbClr val="535652"/>
          </a:solidFill>
          <a:ln w="12700"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900" b="1">
                <a:solidFill>
                  <a:srgbClr val="C7E0D2"/>
                </a:solidFill>
                <a:latin typeface="Verdana"/>
                <a:ea typeface="Verdana"/>
                <a:cs typeface="Verdana" pitchFamily="34" charset="0"/>
              </a:rPr>
              <a:t>Stephen Edlmann</a:t>
            </a:r>
            <a:endParaRPr lang="en-GB" sz="900" b="1">
              <a:solidFill>
                <a:srgbClr val="C7E0D2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en-GB" sz="1000">
                <a:solidFill>
                  <a:srgbClr val="C7E0D2"/>
                </a:solidFill>
                <a:latin typeface="Verdana"/>
                <a:ea typeface="Verdana"/>
                <a:cs typeface="Verdana" pitchFamily="34" charset="0"/>
              </a:rPr>
              <a:t>Trustee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844010" y="1409285"/>
            <a:ext cx="1349446" cy="422991"/>
          </a:xfrm>
          <a:prstGeom prst="roundRect">
            <a:avLst/>
          </a:prstGeom>
          <a:solidFill>
            <a:srgbClr val="535652"/>
          </a:solidFill>
          <a:ln w="12700"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000" b="1">
                <a:solidFill>
                  <a:srgbClr val="C7E0D2"/>
                </a:solidFill>
                <a:latin typeface="Verdana"/>
                <a:ea typeface="Verdana"/>
              </a:rPr>
              <a:t>Liz Morris </a:t>
            </a:r>
            <a:endParaRPr lang="en-US">
              <a:solidFill>
                <a:srgbClr val="C7E0D2"/>
              </a:solidFill>
              <a:ea typeface="Calibri"/>
              <a:cs typeface="Calibri"/>
            </a:endParaRPr>
          </a:p>
          <a:p>
            <a:pPr algn="ctr"/>
            <a:r>
              <a:rPr lang="en-GB" sz="1000">
                <a:solidFill>
                  <a:srgbClr val="C7E0D2"/>
                </a:solidFill>
                <a:latin typeface="Verdana"/>
                <a:ea typeface="Verdana"/>
                <a:cs typeface="Verdana" pitchFamily="34" charset="0"/>
              </a:rPr>
              <a:t>Trustee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5485207" y="1402923"/>
            <a:ext cx="1248636" cy="436848"/>
          </a:xfrm>
          <a:prstGeom prst="roundRect">
            <a:avLst/>
          </a:prstGeom>
          <a:solidFill>
            <a:srgbClr val="535652"/>
          </a:solidFill>
          <a:ln w="12700"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000" b="1">
                <a:solidFill>
                  <a:srgbClr val="C7E0D2"/>
                </a:solidFill>
                <a:latin typeface="Verdana"/>
                <a:ea typeface="Verdana"/>
                <a:cs typeface="Verdana" pitchFamily="34" charset="0"/>
              </a:rPr>
              <a:t>Grant Usmar</a:t>
            </a:r>
          </a:p>
          <a:p>
            <a:pPr algn="ctr"/>
            <a:r>
              <a:rPr lang="en-GB" sz="1000">
                <a:solidFill>
                  <a:srgbClr val="C7E0D2"/>
                </a:solidFill>
                <a:latin typeface="Verdana"/>
                <a:ea typeface="Verdana"/>
                <a:cs typeface="Verdana" pitchFamily="34" charset="0"/>
              </a:rPr>
              <a:t>Trustee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6845105" y="1409285"/>
            <a:ext cx="1199869" cy="422991"/>
          </a:xfrm>
          <a:prstGeom prst="roundRect">
            <a:avLst/>
          </a:prstGeom>
          <a:solidFill>
            <a:srgbClr val="535652"/>
          </a:solidFill>
          <a:ln w="12700"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000" b="1">
                <a:solidFill>
                  <a:srgbClr val="C7E0D2"/>
                </a:solidFill>
                <a:latin typeface="Verdana"/>
                <a:ea typeface="Verdana"/>
                <a:cs typeface="Verdana" pitchFamily="34" charset="0"/>
              </a:rPr>
              <a:t>Vacant</a:t>
            </a:r>
            <a:endParaRPr lang="en-US">
              <a:solidFill>
                <a:srgbClr val="C7E0D2"/>
              </a:solidFill>
              <a:ea typeface="Calibri"/>
              <a:cs typeface="Calibri"/>
            </a:endParaRPr>
          </a:p>
          <a:p>
            <a:pPr algn="ctr"/>
            <a:r>
              <a:rPr lang="en-GB" sz="900" b="1">
                <a:solidFill>
                  <a:srgbClr val="C7E0D2"/>
                </a:solidFill>
                <a:latin typeface="Verdana"/>
                <a:ea typeface="Verdana"/>
                <a:cs typeface="Verdana" pitchFamily="34" charset="0"/>
              </a:rPr>
              <a:t> </a:t>
            </a:r>
            <a:r>
              <a:rPr lang="en-GB" sz="900">
                <a:solidFill>
                  <a:srgbClr val="C7E0D2"/>
                </a:solidFill>
                <a:latin typeface="Verdana"/>
                <a:ea typeface="Verdana"/>
                <a:cs typeface="Verdana" pitchFamily="34" charset="0"/>
              </a:rPr>
              <a:t>Trustee</a:t>
            </a:r>
            <a:endParaRPr lang="en-GB">
              <a:solidFill>
                <a:srgbClr val="C7E0D2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3222601" y="1997170"/>
            <a:ext cx="2645275" cy="792103"/>
          </a:xfrm>
          <a:prstGeom prst="roundRect">
            <a:avLst/>
          </a:prstGeom>
          <a:solidFill>
            <a:srgbClr val="535652"/>
          </a:solidFill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200" b="1">
                <a:solidFill>
                  <a:srgbClr val="F5BE4A"/>
                </a:solidFill>
                <a:latin typeface="Verdana"/>
                <a:ea typeface="Verdana"/>
                <a:cs typeface="Verdana" pitchFamily="34" charset="0"/>
              </a:rPr>
              <a:t>Tracey Dennis-Andrews</a:t>
            </a:r>
          </a:p>
          <a:p>
            <a:pPr algn="ctr"/>
            <a:r>
              <a:rPr lang="en-GB" sz="1200">
                <a:solidFill>
                  <a:srgbClr val="F5BE4A"/>
                </a:solidFill>
                <a:latin typeface="Verdana"/>
                <a:ea typeface="Verdana"/>
              </a:rPr>
              <a:t>Chief Executive Officer</a:t>
            </a:r>
            <a:endParaRPr lang="en-GB"/>
          </a:p>
        </p:txBody>
      </p:sp>
      <p:sp>
        <p:nvSpPr>
          <p:cNvPr id="19" name="TextBox 18"/>
          <p:cNvSpPr txBox="1"/>
          <p:nvPr/>
        </p:nvSpPr>
        <p:spPr>
          <a:xfrm>
            <a:off x="1877465" y="431458"/>
            <a:ext cx="5654112" cy="615553"/>
          </a:xfrm>
          <a:prstGeom prst="rect">
            <a:avLst/>
          </a:prstGeom>
          <a:noFill/>
          <a:ln w="12700">
            <a:noFill/>
          </a:ln>
        </p:spPr>
        <p:txBody>
          <a:bodyPr wrap="none" lIns="91440" tIns="45720" rIns="91440" bIns="45720" rtlCol="0" anchor="t">
            <a:spAutoFit/>
          </a:bodyPr>
          <a:lstStyle/>
          <a:p>
            <a:pPr algn="ctr"/>
            <a:r>
              <a:rPr lang="en-GB">
                <a:solidFill>
                  <a:prstClr val="black"/>
                </a:solidFill>
                <a:latin typeface="Fredoka One"/>
              </a:rPr>
              <a:t> ORGANISATION CHART - October 2024</a:t>
            </a:r>
          </a:p>
          <a:p>
            <a:pPr algn="ctr"/>
            <a:r>
              <a:rPr lang="en-GB" sz="1600">
                <a:solidFill>
                  <a:prstClr val="black"/>
                </a:solidFill>
                <a:latin typeface="Fredoka One"/>
              </a:rPr>
              <a:t>The Board of Trustees and Executive Leadership Team</a:t>
            </a:r>
            <a:endParaRPr lang="en-US">
              <a:solidFill>
                <a:prstClr val="black"/>
              </a:solidFill>
              <a:ea typeface="Calibri"/>
              <a:cs typeface="Calibri"/>
            </a:endParaRPr>
          </a:p>
        </p:txBody>
      </p:sp>
      <p:cxnSp>
        <p:nvCxnSpPr>
          <p:cNvPr id="23" name="Straight Connector 22"/>
          <p:cNvCxnSpPr>
            <a:cxnSpLocks/>
          </p:cNvCxnSpPr>
          <p:nvPr/>
        </p:nvCxnSpPr>
        <p:spPr>
          <a:xfrm>
            <a:off x="2193456" y="1620781"/>
            <a:ext cx="61408" cy="3794"/>
          </a:xfrm>
          <a:prstGeom prst="line">
            <a:avLst/>
          </a:prstGeom>
          <a:ln w="12700">
            <a:solidFill>
              <a:srgbClr val="4A504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cxnSpLocks/>
          </p:cNvCxnSpPr>
          <p:nvPr/>
        </p:nvCxnSpPr>
        <p:spPr>
          <a:xfrm flipV="1">
            <a:off x="3623125" y="1621907"/>
            <a:ext cx="99037" cy="2668"/>
          </a:xfrm>
          <a:prstGeom prst="line">
            <a:avLst/>
          </a:prstGeom>
          <a:ln w="12700">
            <a:solidFill>
              <a:srgbClr val="4A504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cxnSpLocks/>
          </p:cNvCxnSpPr>
          <p:nvPr/>
        </p:nvCxnSpPr>
        <p:spPr>
          <a:xfrm flipV="1">
            <a:off x="5364093" y="1621347"/>
            <a:ext cx="121114" cy="560"/>
          </a:xfrm>
          <a:prstGeom prst="line">
            <a:avLst/>
          </a:prstGeom>
          <a:ln w="12700">
            <a:solidFill>
              <a:srgbClr val="4A504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cxnSpLocks/>
          </p:cNvCxnSpPr>
          <p:nvPr/>
        </p:nvCxnSpPr>
        <p:spPr>
          <a:xfrm flipV="1">
            <a:off x="6733843" y="1620781"/>
            <a:ext cx="111262" cy="566"/>
          </a:xfrm>
          <a:prstGeom prst="line">
            <a:avLst/>
          </a:prstGeom>
          <a:ln w="12700">
            <a:solidFill>
              <a:srgbClr val="4A504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Rounded Rectangle 62"/>
          <p:cNvSpPr/>
          <p:nvPr/>
        </p:nvSpPr>
        <p:spPr>
          <a:xfrm>
            <a:off x="434530" y="4283351"/>
            <a:ext cx="1946716" cy="853211"/>
          </a:xfrm>
          <a:prstGeom prst="roundRect">
            <a:avLst/>
          </a:prstGeom>
          <a:solidFill>
            <a:srgbClr val="C7E0D2"/>
          </a:solidFill>
          <a:ln w="12700">
            <a:solidFill>
              <a:schemeClr val="tx1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endParaRPr lang="en-US" sz="1100" b="1">
              <a:latin typeface="Verdana"/>
              <a:ea typeface="Verdana"/>
              <a:cs typeface="Verdana" pitchFamily="34" charset="0"/>
            </a:endParaRPr>
          </a:p>
          <a:p>
            <a:pPr algn="ctr"/>
            <a:r>
              <a:rPr lang="en-US" sz="1100" b="1">
                <a:solidFill>
                  <a:schemeClr val="bg1"/>
                </a:solidFill>
                <a:latin typeface="Verdana"/>
                <a:ea typeface="Verdana"/>
                <a:cs typeface="Verdana" pitchFamily="34" charset="0"/>
              </a:rPr>
              <a:t>Vacant</a:t>
            </a:r>
            <a:endParaRPr lang="en-US">
              <a:solidFill>
                <a:schemeClr val="bg1"/>
              </a:solidFill>
              <a:ea typeface="Calibri"/>
              <a:cs typeface="Calibri"/>
            </a:endParaRPr>
          </a:p>
          <a:p>
            <a:pPr algn="ctr"/>
            <a:r>
              <a:rPr lang="en-GB" sz="1100">
                <a:solidFill>
                  <a:schemeClr val="bg1"/>
                </a:solidFill>
                <a:latin typeface="Verdana"/>
                <a:ea typeface="Verdana"/>
                <a:cs typeface="Verdana" pitchFamily="34" charset="0"/>
              </a:rPr>
              <a:t>People &amp; Culture Director</a:t>
            </a:r>
            <a:endParaRPr lang="en-US" sz="1100">
              <a:solidFill>
                <a:schemeClr val="bg1"/>
              </a:solidFill>
              <a:latin typeface="Verdana"/>
              <a:ea typeface="Verdana"/>
              <a:cs typeface="Verdana" pitchFamily="34" charset="0"/>
            </a:endParaRPr>
          </a:p>
          <a:p>
            <a:pPr algn="ctr"/>
            <a:r>
              <a:rPr lang="en-GB" sz="1100">
                <a:latin typeface="Verdana"/>
                <a:ea typeface="Verdana"/>
                <a:cs typeface="Verdana" pitchFamily="34" charset="0"/>
              </a:rPr>
              <a:t> </a:t>
            </a:r>
            <a:r>
              <a:rPr lang="en-GB" sz="1050">
                <a:latin typeface="Verdana"/>
                <a:ea typeface="Verdana"/>
                <a:cs typeface="Verdana" pitchFamily="34" charset="0"/>
              </a:rPr>
              <a:t> </a:t>
            </a:r>
            <a:endParaRPr lang="en-GB">
              <a:cs typeface="Calibri"/>
            </a:endParaRPr>
          </a:p>
        </p:txBody>
      </p:sp>
      <p:cxnSp>
        <p:nvCxnSpPr>
          <p:cNvPr id="67" name="Straight Connector 66"/>
          <p:cNvCxnSpPr/>
          <p:nvPr/>
        </p:nvCxnSpPr>
        <p:spPr>
          <a:xfrm>
            <a:off x="1021263" y="4377216"/>
            <a:ext cx="0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Rounded Rectangle 82"/>
          <p:cNvSpPr/>
          <p:nvPr/>
        </p:nvSpPr>
        <p:spPr>
          <a:xfrm>
            <a:off x="3247099" y="3044475"/>
            <a:ext cx="2638449" cy="793653"/>
          </a:xfrm>
          <a:prstGeom prst="roundRect">
            <a:avLst/>
          </a:prstGeom>
          <a:solidFill>
            <a:srgbClr val="4A504D"/>
          </a:solidFill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200" b="1">
                <a:solidFill>
                  <a:prstClr val="black"/>
                </a:solidFill>
                <a:latin typeface="Verdana"/>
                <a:ea typeface="Verdana"/>
                <a:cs typeface="Verdana" pitchFamily="34" charset="0"/>
              </a:rPr>
              <a:t>Lisa Garside</a:t>
            </a:r>
          </a:p>
          <a:p>
            <a:pPr algn="ctr"/>
            <a:r>
              <a:rPr lang="en-GB" sz="1200">
                <a:solidFill>
                  <a:prstClr val="black"/>
                </a:solidFill>
                <a:latin typeface="Verdana"/>
                <a:ea typeface="Verdana"/>
                <a:cs typeface="Verdana" pitchFamily="34" charset="0"/>
              </a:rPr>
              <a:t>Chief Operating Officer</a:t>
            </a:r>
            <a:endParaRPr lang="en-GB" sz="900">
              <a:solidFill>
                <a:prstClr val="black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70" name="Picture 69" descr="A picture containing text&#10;&#10;Description automatically generated">
            <a:extLst>
              <a:ext uri="{FF2B5EF4-FFF2-40B4-BE49-F238E27FC236}">
                <a16:creationId xmlns:a16="http://schemas.microsoft.com/office/drawing/2014/main" id="{3A263A78-55B6-4752-8072-E5B4D557A5C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67" y="375918"/>
            <a:ext cx="1456778" cy="393023"/>
          </a:xfrm>
          <a:prstGeom prst="rect">
            <a:avLst/>
          </a:prstGeom>
        </p:spPr>
      </p:pic>
      <p:sp>
        <p:nvSpPr>
          <p:cNvPr id="75" name="Rounded Rectangle 62">
            <a:extLst>
              <a:ext uri="{FF2B5EF4-FFF2-40B4-BE49-F238E27FC236}">
                <a16:creationId xmlns:a16="http://schemas.microsoft.com/office/drawing/2014/main" id="{46814DC5-2E13-8182-36B6-ADB5172B055C}"/>
              </a:ext>
            </a:extLst>
          </p:cNvPr>
          <p:cNvSpPr/>
          <p:nvPr/>
        </p:nvSpPr>
        <p:spPr>
          <a:xfrm>
            <a:off x="6111845" y="2110106"/>
            <a:ext cx="1247525" cy="593955"/>
          </a:xfrm>
          <a:prstGeom prst="roundRect">
            <a:avLst/>
          </a:prstGeom>
          <a:solidFill>
            <a:srgbClr val="C7E0D2"/>
          </a:solidFill>
          <a:ln w="12700">
            <a:solidFill>
              <a:schemeClr val="tx1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000" b="1">
                <a:solidFill>
                  <a:schemeClr val="bg1"/>
                </a:solidFill>
                <a:latin typeface="Verdana"/>
                <a:ea typeface="Verdana"/>
              </a:rPr>
              <a:t>Mark Cleaver </a:t>
            </a:r>
            <a:endParaRPr lang="en-US">
              <a:solidFill>
                <a:schemeClr val="bg1"/>
              </a:solidFill>
              <a:ea typeface="Calibri"/>
              <a:cs typeface="Calibri"/>
            </a:endParaRPr>
          </a:p>
          <a:p>
            <a:pPr algn="ctr"/>
            <a:r>
              <a:rPr lang="en-GB" sz="900">
                <a:solidFill>
                  <a:schemeClr val="bg1"/>
                </a:solidFill>
                <a:latin typeface="Verdana"/>
                <a:ea typeface="Verdana"/>
                <a:cs typeface="Verdana" pitchFamily="34" charset="0"/>
              </a:rPr>
              <a:t>Company Accountant</a:t>
            </a:r>
          </a:p>
        </p:txBody>
      </p:sp>
      <p:sp>
        <p:nvSpPr>
          <p:cNvPr id="3" name="Rounded Rectangle 62">
            <a:extLst>
              <a:ext uri="{FF2B5EF4-FFF2-40B4-BE49-F238E27FC236}">
                <a16:creationId xmlns:a16="http://schemas.microsoft.com/office/drawing/2014/main" id="{AD7F97DA-E225-DAC5-C33E-EA4405ECDF78}"/>
              </a:ext>
            </a:extLst>
          </p:cNvPr>
          <p:cNvSpPr/>
          <p:nvPr/>
        </p:nvSpPr>
        <p:spPr>
          <a:xfrm>
            <a:off x="2507664" y="4283350"/>
            <a:ext cx="1946716" cy="853211"/>
          </a:xfrm>
          <a:prstGeom prst="roundRect">
            <a:avLst/>
          </a:prstGeom>
          <a:solidFill>
            <a:srgbClr val="C7E0D2"/>
          </a:solidFill>
          <a:ln w="12700">
            <a:solidFill>
              <a:schemeClr val="tx1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 rtl="0"/>
            <a:r>
              <a:rPr lang="en-US" sz="1100" b="1" baseline="0">
                <a:solidFill>
                  <a:schemeClr val="bg1"/>
                </a:solidFill>
                <a:latin typeface="Verdana"/>
                <a:ea typeface="Segoe UI"/>
                <a:cs typeface="Segoe UI"/>
              </a:rPr>
              <a:t>Marianne Anderson</a:t>
            </a:r>
            <a:r>
              <a:rPr lang="en-US" sz="1100">
                <a:solidFill>
                  <a:schemeClr val="bg1"/>
                </a:solidFill>
                <a:latin typeface="Verdana"/>
                <a:ea typeface="Segoe UI"/>
                <a:cs typeface="Segoe UI"/>
              </a:rPr>
              <a:t>​</a:t>
            </a:r>
          </a:p>
          <a:p>
            <a:pPr algn="ctr" rtl="0"/>
            <a:r>
              <a:rPr lang="en-GB" sz="1100" baseline="0">
                <a:solidFill>
                  <a:schemeClr val="bg1"/>
                </a:solidFill>
                <a:latin typeface="Verdana"/>
                <a:ea typeface="Segoe UI"/>
                <a:cs typeface="Segoe UI"/>
              </a:rPr>
              <a:t>Operations Director</a:t>
            </a:r>
            <a:endParaRPr lang="en-GB">
              <a:solidFill>
                <a:schemeClr val="bg1"/>
              </a:solidFill>
              <a:ea typeface="Calibri"/>
              <a:cs typeface="Calibri"/>
            </a:endParaRPr>
          </a:p>
        </p:txBody>
      </p:sp>
      <p:sp>
        <p:nvSpPr>
          <p:cNvPr id="4" name="Rounded Rectangle 62">
            <a:extLst>
              <a:ext uri="{FF2B5EF4-FFF2-40B4-BE49-F238E27FC236}">
                <a16:creationId xmlns:a16="http://schemas.microsoft.com/office/drawing/2014/main" id="{F10EE929-C4EB-8068-4731-AA270447EA1F}"/>
              </a:ext>
            </a:extLst>
          </p:cNvPr>
          <p:cNvSpPr/>
          <p:nvPr/>
        </p:nvSpPr>
        <p:spPr>
          <a:xfrm>
            <a:off x="4645582" y="4283350"/>
            <a:ext cx="1946716" cy="853211"/>
          </a:xfrm>
          <a:prstGeom prst="roundRect">
            <a:avLst/>
          </a:prstGeom>
          <a:solidFill>
            <a:srgbClr val="C7E0D2"/>
          </a:solidFill>
          <a:ln w="12700">
            <a:solidFill>
              <a:schemeClr val="tx1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endParaRPr lang="en-US" sz="1100" b="1">
              <a:latin typeface="Verdana"/>
              <a:ea typeface="Verdana"/>
              <a:cs typeface="Verdana" pitchFamily="34" charset="0"/>
            </a:endParaRPr>
          </a:p>
          <a:p>
            <a:pPr algn="ctr"/>
            <a:endParaRPr lang="en-US" sz="1100" b="1">
              <a:latin typeface="Verdana"/>
              <a:ea typeface="Verdana"/>
              <a:cs typeface="Verdana" pitchFamily="34" charset="0"/>
            </a:endParaRPr>
          </a:p>
          <a:p>
            <a:pPr algn="ctr"/>
            <a:r>
              <a:rPr lang="en-US" sz="1100" b="1">
                <a:solidFill>
                  <a:schemeClr val="bg1"/>
                </a:solidFill>
                <a:latin typeface="Verdana"/>
                <a:ea typeface="Verdana"/>
                <a:cs typeface="Verdana" pitchFamily="34" charset="0"/>
              </a:rPr>
              <a:t>Donna Rayner</a:t>
            </a:r>
            <a:endParaRPr lang="en-US" sz="1100">
              <a:solidFill>
                <a:schemeClr val="bg1"/>
              </a:solidFill>
              <a:latin typeface="Verdana"/>
              <a:ea typeface="Verdana"/>
              <a:cs typeface="Verdana" pitchFamily="34" charset="0"/>
            </a:endParaRPr>
          </a:p>
          <a:p>
            <a:pPr algn="ctr"/>
            <a:r>
              <a:rPr lang="en-GB" sz="1100">
                <a:solidFill>
                  <a:schemeClr val="bg1"/>
                </a:solidFill>
                <a:latin typeface="Verdana"/>
                <a:ea typeface="Verdana"/>
                <a:cs typeface="Verdana" pitchFamily="34" charset="0"/>
              </a:rPr>
              <a:t>Quality &amp; Learning Director </a:t>
            </a:r>
            <a:endParaRPr lang="en-US" sz="1100">
              <a:solidFill>
                <a:schemeClr val="bg1"/>
              </a:solidFill>
              <a:latin typeface="Verdana"/>
              <a:ea typeface="Verdana"/>
              <a:cs typeface="Verdana" pitchFamily="34" charset="0"/>
            </a:endParaRPr>
          </a:p>
          <a:p>
            <a:pPr algn="ctr"/>
            <a:endParaRPr lang="en-GB" sz="1100">
              <a:solidFill>
                <a:srgbClr val="4A504D"/>
              </a:solidFill>
              <a:latin typeface="Verdana"/>
              <a:ea typeface="Verdana"/>
              <a:cs typeface="Verdana" pitchFamily="34" charset="0"/>
            </a:endParaRPr>
          </a:p>
          <a:p>
            <a:pPr algn="ctr"/>
            <a:r>
              <a:rPr lang="en-GB" sz="1100">
                <a:latin typeface="Verdana"/>
                <a:ea typeface="Verdana"/>
                <a:cs typeface="Verdana" pitchFamily="34" charset="0"/>
              </a:rPr>
              <a:t> </a:t>
            </a:r>
            <a:r>
              <a:rPr lang="en-GB" sz="1050">
                <a:latin typeface="Verdana"/>
                <a:ea typeface="Verdana"/>
                <a:cs typeface="Verdana" pitchFamily="34" charset="0"/>
              </a:rPr>
              <a:t> </a:t>
            </a:r>
            <a:endParaRPr lang="en-GB"/>
          </a:p>
        </p:txBody>
      </p:sp>
      <p:sp>
        <p:nvSpPr>
          <p:cNvPr id="12" name="Rounded Rectangle 62">
            <a:extLst>
              <a:ext uri="{FF2B5EF4-FFF2-40B4-BE49-F238E27FC236}">
                <a16:creationId xmlns:a16="http://schemas.microsoft.com/office/drawing/2014/main" id="{1D5F61B0-B6E7-ADD3-5B6B-5571E4C1031A}"/>
              </a:ext>
            </a:extLst>
          </p:cNvPr>
          <p:cNvSpPr/>
          <p:nvPr/>
        </p:nvSpPr>
        <p:spPr>
          <a:xfrm>
            <a:off x="6737226" y="4283351"/>
            <a:ext cx="1946716" cy="853211"/>
          </a:xfrm>
          <a:prstGeom prst="roundRect">
            <a:avLst/>
          </a:prstGeom>
          <a:solidFill>
            <a:srgbClr val="C7E0D2"/>
          </a:solidFill>
          <a:ln w="12700">
            <a:solidFill>
              <a:schemeClr val="tx1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endParaRPr lang="en-US" sz="1100" b="1">
              <a:solidFill>
                <a:srgbClr val="4A504D"/>
              </a:solidFill>
              <a:latin typeface="Verdana"/>
              <a:ea typeface="Verdana"/>
              <a:cs typeface="Verdana" pitchFamily="34" charset="0"/>
            </a:endParaRPr>
          </a:p>
          <a:p>
            <a:pPr algn="ctr"/>
            <a:r>
              <a:rPr lang="en-US" sz="1100" b="1">
                <a:solidFill>
                  <a:schemeClr val="bg1"/>
                </a:solidFill>
                <a:latin typeface="Verdana"/>
                <a:ea typeface="Verdana"/>
                <a:cs typeface="Verdana" pitchFamily="34" charset="0"/>
              </a:rPr>
              <a:t>Luke Stockley</a:t>
            </a:r>
            <a:endParaRPr lang="en-US">
              <a:solidFill>
                <a:schemeClr val="bg1"/>
              </a:solidFill>
              <a:ea typeface="Calibri"/>
              <a:cs typeface="Calibri"/>
            </a:endParaRPr>
          </a:p>
          <a:p>
            <a:pPr algn="ctr"/>
            <a:r>
              <a:rPr lang="en-GB" sz="1100">
                <a:solidFill>
                  <a:schemeClr val="bg1"/>
                </a:solidFill>
                <a:latin typeface="Verdana"/>
                <a:ea typeface="Verdana"/>
                <a:cs typeface="Verdana" pitchFamily="34" charset="0"/>
              </a:rPr>
              <a:t>Business Director</a:t>
            </a:r>
          </a:p>
          <a:p>
            <a:pPr algn="ctr"/>
            <a:endParaRPr lang="en-GB" sz="1100">
              <a:solidFill>
                <a:schemeClr val="bg1"/>
              </a:solidFill>
              <a:latin typeface="Verdana"/>
              <a:ea typeface="Verdana"/>
              <a:cs typeface="Verdana" pitchFamily="34" charset="0"/>
            </a:endParaRPr>
          </a:p>
          <a:p>
            <a:pPr algn="ctr"/>
            <a:r>
              <a:rPr lang="en-GB" sz="1100">
                <a:latin typeface="Verdana"/>
                <a:ea typeface="Verdana"/>
                <a:cs typeface="Verdana" pitchFamily="34" charset="0"/>
              </a:rPr>
              <a:t> </a:t>
            </a:r>
            <a:r>
              <a:rPr lang="en-GB" sz="1050">
                <a:latin typeface="Verdana"/>
                <a:ea typeface="Verdana"/>
                <a:cs typeface="Verdana" pitchFamily="34" charset="0"/>
              </a:rPr>
              <a:t> </a:t>
            </a:r>
            <a:endParaRPr lang="en-GB"/>
          </a:p>
        </p:txBody>
      </p:sp>
      <p:sp>
        <p:nvSpPr>
          <p:cNvPr id="2" name="Rounded Rectangle 62">
            <a:extLst>
              <a:ext uri="{FF2B5EF4-FFF2-40B4-BE49-F238E27FC236}">
                <a16:creationId xmlns:a16="http://schemas.microsoft.com/office/drawing/2014/main" id="{A25671D2-958B-3A20-F5AE-3933D2E0BC1C}"/>
              </a:ext>
            </a:extLst>
          </p:cNvPr>
          <p:cNvSpPr/>
          <p:nvPr/>
        </p:nvSpPr>
        <p:spPr>
          <a:xfrm>
            <a:off x="1755193" y="2093541"/>
            <a:ext cx="1247525" cy="593955"/>
          </a:xfrm>
          <a:prstGeom prst="roundRect">
            <a:avLst/>
          </a:prstGeom>
          <a:solidFill>
            <a:srgbClr val="D9D9D9"/>
          </a:solidFill>
          <a:ln w="12700">
            <a:solidFill>
              <a:srgbClr val="4A504D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000" b="1">
                <a:solidFill>
                  <a:schemeClr val="tx1"/>
                </a:solidFill>
                <a:latin typeface="Verdana"/>
                <a:ea typeface="Verdana"/>
              </a:rPr>
              <a:t>Elaine Peck </a:t>
            </a:r>
            <a:endParaRPr lang="en-US">
              <a:solidFill>
                <a:schemeClr val="tx1"/>
              </a:solidFill>
              <a:ea typeface="Calibri"/>
              <a:cs typeface="Calibri"/>
            </a:endParaRPr>
          </a:p>
          <a:p>
            <a:pPr algn="ctr"/>
            <a:r>
              <a:rPr lang="en-GB" sz="900">
                <a:solidFill>
                  <a:schemeClr val="tx1"/>
                </a:solidFill>
                <a:latin typeface="Verdana"/>
                <a:ea typeface="Verdana"/>
              </a:rPr>
              <a:t>Office Manager</a:t>
            </a:r>
            <a:endParaRPr lang="en-GB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15158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>
            <a:extLst>
              <a:ext uri="{FF2B5EF4-FFF2-40B4-BE49-F238E27FC236}">
                <a16:creationId xmlns:a16="http://schemas.microsoft.com/office/drawing/2014/main" id="{9E110ECA-00DB-7738-CC9E-8B9A81FEB6E1}"/>
              </a:ext>
            </a:extLst>
          </p:cNvPr>
          <p:cNvSpPr/>
          <p:nvPr/>
        </p:nvSpPr>
        <p:spPr>
          <a:xfrm>
            <a:off x="466639" y="2385873"/>
            <a:ext cx="8211681" cy="1253058"/>
          </a:xfrm>
          <a:prstGeom prst="rect">
            <a:avLst/>
          </a:prstGeom>
          <a:solidFill>
            <a:srgbClr val="4A504D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386B92F-B7C8-0850-94EC-677675A6F0E6}"/>
              </a:ext>
            </a:extLst>
          </p:cNvPr>
          <p:cNvSpPr/>
          <p:nvPr/>
        </p:nvSpPr>
        <p:spPr>
          <a:xfrm>
            <a:off x="473527" y="5053692"/>
            <a:ext cx="8196943" cy="1134835"/>
          </a:xfrm>
          <a:prstGeom prst="rect">
            <a:avLst/>
          </a:prstGeom>
          <a:solidFill>
            <a:srgbClr val="A3CFE9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CDE0053-7AFA-BAE8-5A70-3A969C9A481B}"/>
              </a:ext>
            </a:extLst>
          </p:cNvPr>
          <p:cNvSpPr/>
          <p:nvPr/>
        </p:nvSpPr>
        <p:spPr>
          <a:xfrm>
            <a:off x="473527" y="3721928"/>
            <a:ext cx="8202464" cy="1219634"/>
          </a:xfrm>
          <a:prstGeom prst="rect">
            <a:avLst/>
          </a:prstGeom>
          <a:solidFill>
            <a:srgbClr val="C7E0D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DCD7ED4-14F6-C627-7B4F-E968242091C4}"/>
              </a:ext>
            </a:extLst>
          </p:cNvPr>
          <p:cNvSpPr/>
          <p:nvPr/>
        </p:nvSpPr>
        <p:spPr>
          <a:xfrm>
            <a:off x="468006" y="939130"/>
            <a:ext cx="8213507" cy="1356495"/>
          </a:xfrm>
          <a:prstGeom prst="rect">
            <a:avLst/>
          </a:prstGeom>
          <a:solidFill>
            <a:srgbClr val="D9D9D9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5059F2D-D2C9-85E1-A56F-252CE78704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62156" y="120029"/>
            <a:ext cx="7346122" cy="707482"/>
          </a:xfrm>
        </p:spPr>
        <p:txBody>
          <a:bodyPr>
            <a:normAutofit/>
          </a:bodyPr>
          <a:lstStyle/>
          <a:p>
            <a:r>
              <a:rPr lang="en-GB" sz="1800">
                <a:latin typeface="Fredoka One"/>
              </a:rPr>
              <a:t>GOVERNANCE ASSURANCE FRAMEWORK 2025 -2028</a:t>
            </a:r>
          </a:p>
        </p:txBody>
      </p:sp>
      <p:pic>
        <p:nvPicPr>
          <p:cNvPr id="4" name="Picture 3" descr="A picture containing text&#10;&#10;Description automatically generated">
            <a:extLst>
              <a:ext uri="{FF2B5EF4-FFF2-40B4-BE49-F238E27FC236}">
                <a16:creationId xmlns:a16="http://schemas.microsoft.com/office/drawing/2014/main" id="{4EE26F91-E905-5DBF-0D8E-DF0E96971DE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580" y="273208"/>
            <a:ext cx="1456778" cy="393023"/>
          </a:xfrm>
          <a:prstGeom prst="rect">
            <a:avLst/>
          </a:prstGeom>
        </p:spPr>
      </p:pic>
      <p:sp>
        <p:nvSpPr>
          <p:cNvPr id="5" name="Rounded Rectangle 3">
            <a:extLst>
              <a:ext uri="{FF2B5EF4-FFF2-40B4-BE49-F238E27FC236}">
                <a16:creationId xmlns:a16="http://schemas.microsoft.com/office/drawing/2014/main" id="{40818741-72E0-43C3-4B75-F462F08280A9}"/>
              </a:ext>
            </a:extLst>
          </p:cNvPr>
          <p:cNvSpPr/>
          <p:nvPr/>
        </p:nvSpPr>
        <p:spPr>
          <a:xfrm>
            <a:off x="1063952" y="1485347"/>
            <a:ext cx="3233702" cy="711334"/>
          </a:xfrm>
          <a:prstGeom prst="roundRect">
            <a:avLst/>
          </a:prstGeom>
          <a:solidFill>
            <a:srgbClr val="535652"/>
          </a:solidFill>
          <a:ln w="12700"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000" b="1">
                <a:latin typeface="Verdana"/>
                <a:ea typeface="Verdana"/>
                <a:cs typeface="Calibri"/>
              </a:rPr>
              <a:t>Care Quality Commission </a:t>
            </a:r>
            <a:endParaRPr lang="en-US">
              <a:latin typeface="Calibri"/>
              <a:ea typeface="Calibri"/>
              <a:cs typeface="Calibri"/>
            </a:endParaRPr>
          </a:p>
          <a:p>
            <a:pPr algn="ctr"/>
            <a:r>
              <a:rPr lang="en-US" sz="1000" b="1">
                <a:latin typeface="Verdana"/>
                <a:ea typeface="Verdana"/>
                <a:cs typeface="Calibri"/>
              </a:rPr>
              <a:t>Single Assessment Framework Regulatory Inspections</a:t>
            </a:r>
            <a:endParaRPr lang="en-US">
              <a:latin typeface="Calibri"/>
              <a:ea typeface="Calibri"/>
              <a:cs typeface="Calibri"/>
            </a:endParaRPr>
          </a:p>
          <a:p>
            <a:pPr algn="ctr"/>
            <a:r>
              <a:rPr lang="en-US" sz="1000" b="1">
                <a:latin typeface="Verdana"/>
                <a:ea typeface="Verdana"/>
                <a:cs typeface="Calibri"/>
              </a:rPr>
              <a:t>1 – 3 Yearly</a:t>
            </a:r>
            <a:endParaRPr lang="en-US"/>
          </a:p>
        </p:txBody>
      </p:sp>
      <p:sp>
        <p:nvSpPr>
          <p:cNvPr id="6" name="Rounded Rectangle 62">
            <a:extLst>
              <a:ext uri="{FF2B5EF4-FFF2-40B4-BE49-F238E27FC236}">
                <a16:creationId xmlns:a16="http://schemas.microsoft.com/office/drawing/2014/main" id="{00965189-67E8-E63C-48F1-B6E675890344}"/>
              </a:ext>
            </a:extLst>
          </p:cNvPr>
          <p:cNvSpPr/>
          <p:nvPr/>
        </p:nvSpPr>
        <p:spPr>
          <a:xfrm>
            <a:off x="1800809" y="2841864"/>
            <a:ext cx="2740327" cy="666974"/>
          </a:xfrm>
          <a:prstGeom prst="roundRect">
            <a:avLst/>
          </a:prstGeom>
          <a:solidFill>
            <a:srgbClr val="F5BE4A"/>
          </a:solidFill>
          <a:ln w="12700">
            <a:solidFill>
              <a:schemeClr val="tx1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endParaRPr lang="en-US" sz="1100" b="1">
              <a:solidFill>
                <a:schemeClr val="tx1"/>
              </a:solidFill>
              <a:latin typeface="Verdana"/>
              <a:ea typeface="Verdana"/>
              <a:cs typeface="Calibri"/>
            </a:endParaRPr>
          </a:p>
          <a:p>
            <a:pPr algn="ctr"/>
            <a:r>
              <a:rPr lang="en-US" sz="1100" b="1">
                <a:solidFill>
                  <a:schemeClr val="tx1"/>
                </a:solidFill>
                <a:latin typeface="Verdana"/>
                <a:ea typeface="Verdana"/>
                <a:cs typeface="Calibri"/>
              </a:rPr>
              <a:t>Quality Director Audits</a:t>
            </a:r>
            <a:endParaRPr lang="en-US">
              <a:solidFill>
                <a:schemeClr val="tx1"/>
              </a:solidFill>
            </a:endParaRPr>
          </a:p>
          <a:p>
            <a:pPr algn="ctr"/>
            <a:r>
              <a:rPr lang="en-US" sz="900">
                <a:solidFill>
                  <a:schemeClr val="tx1"/>
                </a:solidFill>
                <a:latin typeface="Verdana"/>
                <a:ea typeface="Verdana"/>
                <a:cs typeface="Calibri"/>
              </a:rPr>
              <a:t>Quarterly </a:t>
            </a:r>
          </a:p>
          <a:p>
            <a:pPr algn="ctr"/>
            <a:endParaRPr lang="en-GB" sz="800" b="1">
              <a:latin typeface="Verdana"/>
              <a:ea typeface="Verdana"/>
              <a:cs typeface="Calibri"/>
            </a:endParaRP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A298786E-9250-491A-108C-B25EB2CC8804}"/>
              </a:ext>
            </a:extLst>
          </p:cNvPr>
          <p:cNvSpPr txBox="1">
            <a:spLocks/>
          </p:cNvSpPr>
          <p:nvPr/>
        </p:nvSpPr>
        <p:spPr>
          <a:xfrm>
            <a:off x="440397" y="3635488"/>
            <a:ext cx="8229600" cy="72956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1800">
                <a:latin typeface="Fredoka One"/>
              </a:rPr>
              <a:t> Internal Service Visit Schedule </a:t>
            </a: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0066056D-1546-D7A3-B3F2-B7E57DE72A89}"/>
              </a:ext>
            </a:extLst>
          </p:cNvPr>
          <p:cNvSpPr txBox="1">
            <a:spLocks/>
          </p:cNvSpPr>
          <p:nvPr/>
        </p:nvSpPr>
        <p:spPr>
          <a:xfrm>
            <a:off x="439165" y="5055903"/>
            <a:ext cx="8229600" cy="53194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1800">
                <a:latin typeface="Fredoka One" panose="02000000000000000000" pitchFamily="2" charset="0"/>
              </a:rPr>
              <a:t>Engagement Programme</a:t>
            </a:r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B584C6DE-CEA6-521D-3B6B-54CA0AB8556E}"/>
              </a:ext>
            </a:extLst>
          </p:cNvPr>
          <p:cNvSpPr txBox="1">
            <a:spLocks/>
          </p:cNvSpPr>
          <p:nvPr/>
        </p:nvSpPr>
        <p:spPr>
          <a:xfrm>
            <a:off x="454251" y="954456"/>
            <a:ext cx="8229600" cy="53194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1800">
                <a:latin typeface="Fredoka One" panose="02000000000000000000" pitchFamily="2" charset="0"/>
              </a:rPr>
              <a:t>External Regulatory Inspections &amp; Audits</a:t>
            </a:r>
          </a:p>
        </p:txBody>
      </p:sp>
      <p:sp>
        <p:nvSpPr>
          <p:cNvPr id="17" name="Rounded Rectangle 15">
            <a:extLst>
              <a:ext uri="{FF2B5EF4-FFF2-40B4-BE49-F238E27FC236}">
                <a16:creationId xmlns:a16="http://schemas.microsoft.com/office/drawing/2014/main" id="{6E07B6CA-379B-93D2-638A-A12525F11102}"/>
              </a:ext>
            </a:extLst>
          </p:cNvPr>
          <p:cNvSpPr/>
          <p:nvPr/>
        </p:nvSpPr>
        <p:spPr>
          <a:xfrm>
            <a:off x="1223617" y="5584714"/>
            <a:ext cx="1300959" cy="477721"/>
          </a:xfrm>
          <a:prstGeom prst="roundRect">
            <a:avLst/>
          </a:prstGeom>
          <a:solidFill>
            <a:srgbClr val="C7E0D2"/>
          </a:solidFill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900" b="1">
                <a:solidFill>
                  <a:schemeClr val="tx1"/>
                </a:solidFill>
                <a:latin typeface="Verdana"/>
                <a:ea typeface="Verdana"/>
              </a:rPr>
              <a:t>Thematic Surveys</a:t>
            </a:r>
          </a:p>
          <a:p>
            <a:pPr algn="ctr"/>
            <a:r>
              <a:rPr lang="en-US" sz="900">
                <a:solidFill>
                  <a:schemeClr val="tx1"/>
                </a:solidFill>
                <a:latin typeface="Verdana"/>
                <a:ea typeface="Verdana"/>
              </a:rPr>
              <a:t>Bi-Annually </a:t>
            </a:r>
            <a:endParaRPr lang="en-US" sz="90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8" name="Rounded Rectangle 15">
            <a:extLst>
              <a:ext uri="{FF2B5EF4-FFF2-40B4-BE49-F238E27FC236}">
                <a16:creationId xmlns:a16="http://schemas.microsoft.com/office/drawing/2014/main" id="{303307BD-6300-6A6A-43C5-5DDFD877581A}"/>
              </a:ext>
            </a:extLst>
          </p:cNvPr>
          <p:cNvSpPr/>
          <p:nvPr/>
        </p:nvSpPr>
        <p:spPr>
          <a:xfrm>
            <a:off x="3019733" y="5584714"/>
            <a:ext cx="1300959" cy="477721"/>
          </a:xfrm>
          <a:prstGeom prst="roundRect">
            <a:avLst/>
          </a:prstGeom>
          <a:solidFill>
            <a:srgbClr val="C7E0D2"/>
          </a:solidFill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 rtl="0"/>
            <a:r>
              <a:rPr lang="en-US" sz="900" b="1">
                <a:latin typeface="Verdana"/>
                <a:ea typeface="Segoe UI"/>
                <a:cs typeface="Segoe UI"/>
              </a:rPr>
              <a:t>Departmental</a:t>
            </a:r>
            <a:r>
              <a:rPr lang="en-US" sz="900" b="1" baseline="0">
                <a:latin typeface="Verdana"/>
                <a:ea typeface="Segoe UI"/>
                <a:cs typeface="Segoe UI"/>
              </a:rPr>
              <a:t> Surveys</a:t>
            </a:r>
            <a:r>
              <a:rPr lang="en-US" sz="900">
                <a:latin typeface="Verdana"/>
                <a:ea typeface="Segoe UI"/>
                <a:cs typeface="Segoe UI"/>
              </a:rPr>
              <a:t>​</a:t>
            </a:r>
          </a:p>
          <a:p>
            <a:pPr algn="ctr" rtl="0"/>
            <a:r>
              <a:rPr lang="en-US" sz="900">
                <a:latin typeface="Verdana"/>
                <a:ea typeface="Segoe UI"/>
                <a:cs typeface="Segoe UI"/>
              </a:rPr>
              <a:t>Annually</a:t>
            </a:r>
            <a:r>
              <a:rPr lang="en-US" sz="900" baseline="0">
                <a:latin typeface="Verdana"/>
                <a:ea typeface="Segoe UI"/>
                <a:cs typeface="Segoe UI"/>
              </a:rPr>
              <a:t> </a:t>
            </a:r>
            <a:r>
              <a:rPr lang="en-US" sz="900">
                <a:latin typeface="Verdana"/>
                <a:ea typeface="Segoe UI"/>
                <a:cs typeface="Segoe UI"/>
              </a:rPr>
              <a:t>​</a:t>
            </a:r>
            <a:endParaRPr lang="en-US" sz="90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9" name="Rounded Rectangle 15">
            <a:extLst>
              <a:ext uri="{FF2B5EF4-FFF2-40B4-BE49-F238E27FC236}">
                <a16:creationId xmlns:a16="http://schemas.microsoft.com/office/drawing/2014/main" id="{72C92D5B-A402-6789-1D45-7A54E282828A}"/>
              </a:ext>
            </a:extLst>
          </p:cNvPr>
          <p:cNvSpPr/>
          <p:nvPr/>
        </p:nvSpPr>
        <p:spPr>
          <a:xfrm>
            <a:off x="4870789" y="5584713"/>
            <a:ext cx="1300959" cy="477721"/>
          </a:xfrm>
          <a:prstGeom prst="roundRect">
            <a:avLst/>
          </a:prstGeom>
          <a:solidFill>
            <a:srgbClr val="C7E0D2"/>
          </a:solidFill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900" b="1">
                <a:solidFill>
                  <a:schemeClr val="tx1"/>
                </a:solidFill>
                <a:latin typeface="Verdana"/>
                <a:ea typeface="Verdana"/>
              </a:rPr>
              <a:t>Drop-in session</a:t>
            </a:r>
            <a:r>
              <a:rPr lang="en-US" sz="900">
                <a:solidFill>
                  <a:schemeClr val="tx1"/>
                </a:solidFill>
                <a:latin typeface="Verdana"/>
                <a:ea typeface="Verdana"/>
              </a:rPr>
              <a:t> bimonthly</a:t>
            </a:r>
            <a:endParaRPr lang="en-US" sz="90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0" name="Rounded Rectangle 15">
            <a:extLst>
              <a:ext uri="{FF2B5EF4-FFF2-40B4-BE49-F238E27FC236}">
                <a16:creationId xmlns:a16="http://schemas.microsoft.com/office/drawing/2014/main" id="{AB376E2D-8457-4DB6-6A22-D0DBE7EC135C}"/>
              </a:ext>
            </a:extLst>
          </p:cNvPr>
          <p:cNvSpPr/>
          <p:nvPr/>
        </p:nvSpPr>
        <p:spPr>
          <a:xfrm>
            <a:off x="6633496" y="5584712"/>
            <a:ext cx="1300959" cy="477721"/>
          </a:xfrm>
          <a:prstGeom prst="roundRect">
            <a:avLst/>
          </a:prstGeom>
          <a:solidFill>
            <a:srgbClr val="C7E0D2"/>
          </a:solidFill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900">
                <a:solidFill>
                  <a:schemeClr val="tx1"/>
                </a:solidFill>
                <a:latin typeface="Verdana"/>
                <a:ea typeface="Verdana"/>
              </a:rPr>
              <a:t>Newsletters, websites, intranet</a:t>
            </a:r>
            <a:endParaRPr lang="en-US" sz="90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Rounded Rectangle 15">
            <a:extLst>
              <a:ext uri="{FF2B5EF4-FFF2-40B4-BE49-F238E27FC236}">
                <a16:creationId xmlns:a16="http://schemas.microsoft.com/office/drawing/2014/main" id="{BB006762-EEBE-8F8B-BC82-D46AF3774B99}"/>
              </a:ext>
            </a:extLst>
          </p:cNvPr>
          <p:cNvSpPr/>
          <p:nvPr/>
        </p:nvSpPr>
        <p:spPr>
          <a:xfrm>
            <a:off x="2170302" y="4231886"/>
            <a:ext cx="1300959" cy="477721"/>
          </a:xfrm>
          <a:prstGeom prst="roundRect">
            <a:avLst/>
          </a:prstGeom>
          <a:solidFill>
            <a:srgbClr val="D9D9D9"/>
          </a:solidFill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900" b="1">
                <a:solidFill>
                  <a:schemeClr val="tx1"/>
                </a:solidFill>
                <a:latin typeface="Verdana"/>
                <a:ea typeface="Verdana"/>
              </a:rPr>
              <a:t>CEO </a:t>
            </a:r>
            <a:endParaRPr lang="en-US" sz="90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r>
              <a:rPr lang="en-US" sz="900">
                <a:solidFill>
                  <a:schemeClr val="tx1"/>
                </a:solidFill>
                <a:latin typeface="Verdana"/>
                <a:ea typeface="Verdana"/>
              </a:rPr>
              <a:t> Weekly  </a:t>
            </a:r>
            <a:endParaRPr lang="en-US" sz="90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1" name="Rounded Rectangle 15">
            <a:extLst>
              <a:ext uri="{FF2B5EF4-FFF2-40B4-BE49-F238E27FC236}">
                <a16:creationId xmlns:a16="http://schemas.microsoft.com/office/drawing/2014/main" id="{2FFE2975-5896-4594-F686-389249C60B8B}"/>
              </a:ext>
            </a:extLst>
          </p:cNvPr>
          <p:cNvSpPr/>
          <p:nvPr/>
        </p:nvSpPr>
        <p:spPr>
          <a:xfrm>
            <a:off x="3890870" y="4231886"/>
            <a:ext cx="1300959" cy="477721"/>
          </a:xfrm>
          <a:prstGeom prst="roundRect">
            <a:avLst/>
          </a:prstGeom>
          <a:solidFill>
            <a:srgbClr val="D9D9D9"/>
          </a:solidFill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900" b="1">
                <a:solidFill>
                  <a:schemeClr val="tx1"/>
                </a:solidFill>
                <a:latin typeface="Verdana"/>
                <a:ea typeface="Verdana"/>
              </a:rPr>
              <a:t>Board </a:t>
            </a:r>
            <a:endParaRPr lang="en-US">
              <a:solidFill>
                <a:schemeClr val="tx1"/>
              </a:solidFill>
              <a:latin typeface="Calibri"/>
              <a:ea typeface="Calibri"/>
              <a:cs typeface="Calibri"/>
            </a:endParaRPr>
          </a:p>
          <a:p>
            <a:pPr algn="ctr"/>
            <a:r>
              <a:rPr lang="en-US" sz="900">
                <a:solidFill>
                  <a:schemeClr val="tx1"/>
                </a:solidFill>
                <a:latin typeface="Verdana"/>
                <a:ea typeface="Verdana"/>
              </a:rPr>
              <a:t>Quarterly </a:t>
            </a:r>
            <a:endParaRPr lang="en-US">
              <a:solidFill>
                <a:schemeClr val="tx1"/>
              </a:solidFill>
              <a:ea typeface="Calibri"/>
              <a:cs typeface="Calibri"/>
            </a:endParaRPr>
          </a:p>
        </p:txBody>
      </p:sp>
      <p:sp>
        <p:nvSpPr>
          <p:cNvPr id="21" name="Rounded Rectangle 15">
            <a:extLst>
              <a:ext uri="{FF2B5EF4-FFF2-40B4-BE49-F238E27FC236}">
                <a16:creationId xmlns:a16="http://schemas.microsoft.com/office/drawing/2014/main" id="{DA238EB0-917D-0637-D805-EBB25CC8A5DB}"/>
              </a:ext>
            </a:extLst>
          </p:cNvPr>
          <p:cNvSpPr/>
          <p:nvPr/>
        </p:nvSpPr>
        <p:spPr>
          <a:xfrm>
            <a:off x="5609479" y="4231885"/>
            <a:ext cx="1300959" cy="477721"/>
          </a:xfrm>
          <a:prstGeom prst="roundRect">
            <a:avLst/>
          </a:prstGeom>
          <a:solidFill>
            <a:srgbClr val="D9D9D9"/>
          </a:solidFill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endParaRPr lang="en-US" sz="900" b="1">
              <a:solidFill>
                <a:schemeClr val="tx1"/>
              </a:solidFill>
              <a:latin typeface="Verdana"/>
              <a:ea typeface="Verdana"/>
            </a:endParaRPr>
          </a:p>
          <a:p>
            <a:pPr algn="ctr"/>
            <a:r>
              <a:rPr lang="en-US" sz="900" b="1">
                <a:solidFill>
                  <a:schemeClr val="tx1"/>
                </a:solidFill>
                <a:latin typeface="Verdana"/>
                <a:ea typeface="Verdana"/>
              </a:rPr>
              <a:t>Departmental </a:t>
            </a:r>
            <a:r>
              <a:rPr lang="en-US" sz="900">
                <a:solidFill>
                  <a:schemeClr val="tx1"/>
                </a:solidFill>
                <a:latin typeface="Verdana"/>
                <a:ea typeface="Verdana"/>
              </a:rPr>
              <a:t>Quarterly </a:t>
            </a:r>
          </a:p>
          <a:p>
            <a:pPr algn="ctr"/>
            <a:endParaRPr lang="en-US" sz="900">
              <a:solidFill>
                <a:schemeClr val="tx1"/>
              </a:solidFill>
              <a:latin typeface="Verdana"/>
              <a:ea typeface="Verdana"/>
            </a:endParaRPr>
          </a:p>
        </p:txBody>
      </p:sp>
      <p:sp>
        <p:nvSpPr>
          <p:cNvPr id="23" name="Rounded Rectangle 3">
            <a:extLst>
              <a:ext uri="{FF2B5EF4-FFF2-40B4-BE49-F238E27FC236}">
                <a16:creationId xmlns:a16="http://schemas.microsoft.com/office/drawing/2014/main" id="{38CB215A-B854-6CD1-C062-0D28D4703265}"/>
              </a:ext>
            </a:extLst>
          </p:cNvPr>
          <p:cNvSpPr/>
          <p:nvPr/>
        </p:nvSpPr>
        <p:spPr>
          <a:xfrm>
            <a:off x="4746952" y="1485347"/>
            <a:ext cx="3206094" cy="727899"/>
          </a:xfrm>
          <a:prstGeom prst="roundRect">
            <a:avLst/>
          </a:prstGeom>
          <a:solidFill>
            <a:srgbClr val="535652"/>
          </a:solidFill>
          <a:ln w="12700"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000" b="1">
                <a:solidFill>
                  <a:srgbClr val="FFFFFF"/>
                </a:solidFill>
                <a:latin typeface="Verdana"/>
              </a:rPr>
              <a:t>Dorset Council Quality </a:t>
            </a:r>
            <a:endParaRPr lang="en-US"/>
          </a:p>
          <a:p>
            <a:pPr algn="ctr"/>
            <a:r>
              <a:rPr lang="en-US" sz="1000" b="1">
                <a:solidFill>
                  <a:srgbClr val="FFFFFF"/>
                </a:solidFill>
                <a:latin typeface="Verdana"/>
              </a:rPr>
              <a:t>Improvement Team Inspections</a:t>
            </a:r>
            <a:endParaRPr lang="en-US"/>
          </a:p>
          <a:p>
            <a:pPr algn="ctr"/>
            <a:r>
              <a:rPr lang="en-US" sz="1000" b="1">
                <a:latin typeface="Verdana"/>
                <a:ea typeface="Verdana"/>
                <a:cs typeface="Calibri"/>
              </a:rPr>
              <a:t>1 – 2 Yearly 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5EBF49C-0B15-A8BD-5E3A-321A5D1FD7AB}"/>
              </a:ext>
            </a:extLst>
          </p:cNvPr>
          <p:cNvSpPr txBox="1"/>
          <p:nvPr/>
        </p:nvSpPr>
        <p:spPr>
          <a:xfrm>
            <a:off x="3169639" y="2385660"/>
            <a:ext cx="283409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>
                <a:latin typeface="Fredoka One"/>
              </a:rPr>
              <a:t>Internal Audit Schedule</a:t>
            </a:r>
            <a:endParaRPr lang="en-US"/>
          </a:p>
        </p:txBody>
      </p:sp>
      <p:sp>
        <p:nvSpPr>
          <p:cNvPr id="25" name="Rounded Rectangle 62">
            <a:extLst>
              <a:ext uri="{FF2B5EF4-FFF2-40B4-BE49-F238E27FC236}">
                <a16:creationId xmlns:a16="http://schemas.microsoft.com/office/drawing/2014/main" id="{F312996C-A55B-BC8F-7DBA-35550845A196}"/>
              </a:ext>
            </a:extLst>
          </p:cNvPr>
          <p:cNvSpPr/>
          <p:nvPr/>
        </p:nvSpPr>
        <p:spPr>
          <a:xfrm>
            <a:off x="4803158" y="2841863"/>
            <a:ext cx="2740327" cy="666974"/>
          </a:xfrm>
          <a:prstGeom prst="roundRect">
            <a:avLst/>
          </a:prstGeom>
          <a:solidFill>
            <a:srgbClr val="F5BE4A"/>
          </a:solidFill>
          <a:ln w="12700">
            <a:solidFill>
              <a:schemeClr val="tx1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endParaRPr lang="en-US" sz="1100" b="1">
              <a:solidFill>
                <a:schemeClr val="tx1"/>
              </a:solidFill>
              <a:latin typeface="Verdana"/>
              <a:ea typeface="Verdana"/>
              <a:cs typeface="Calibri"/>
            </a:endParaRPr>
          </a:p>
          <a:p>
            <a:pPr algn="ctr"/>
            <a:r>
              <a:rPr lang="en-US" sz="1100" b="1">
                <a:latin typeface="Verdana"/>
                <a:ea typeface="Verdana"/>
                <a:cs typeface="Calibri"/>
              </a:rPr>
              <a:t>Health &amp; Safety Audits </a:t>
            </a:r>
            <a:endParaRPr lang="en-US" sz="1100">
              <a:latin typeface="Verdana"/>
              <a:ea typeface="Verdana"/>
            </a:endParaRPr>
          </a:p>
          <a:p>
            <a:pPr algn="ctr"/>
            <a:r>
              <a:rPr lang="en-US" sz="900">
                <a:latin typeface="Verdana"/>
                <a:ea typeface="Verdana"/>
                <a:cs typeface="Calibri"/>
              </a:rPr>
              <a:t>Quarterly </a:t>
            </a:r>
            <a:endParaRPr lang="en-GB" sz="900">
              <a:latin typeface="Verdana"/>
              <a:ea typeface="Verdana"/>
              <a:cs typeface="Calibri"/>
            </a:endParaRPr>
          </a:p>
          <a:p>
            <a:pPr algn="ctr"/>
            <a:endParaRPr lang="en-GB" sz="800" b="1">
              <a:solidFill>
                <a:schemeClr val="tx1"/>
              </a:solidFill>
              <a:latin typeface="Verdana"/>
              <a:ea typeface="Verdana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345293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/>
          <p:cNvSpPr txBox="1"/>
          <p:nvPr/>
        </p:nvSpPr>
        <p:spPr>
          <a:xfrm>
            <a:off x="2250314" y="310012"/>
            <a:ext cx="4621778" cy="615553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pPr algn="ctr"/>
            <a:r>
              <a:rPr lang="en-GB">
                <a:latin typeface="Fredoka One"/>
              </a:rPr>
              <a:t>ORGANISATION CHART  - October 2024</a:t>
            </a:r>
          </a:p>
          <a:p>
            <a:pPr algn="ctr"/>
            <a:r>
              <a:rPr lang="en-GB" sz="1600">
                <a:latin typeface="Fredoka One"/>
              </a:rPr>
              <a:t>Finance &amp; Payroll</a:t>
            </a:r>
            <a:endParaRPr lang="en-GB"/>
          </a:p>
        </p:txBody>
      </p: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9EAB8837-3C91-440E-B55E-1A2DA789D0DB}"/>
              </a:ext>
            </a:extLst>
          </p:cNvPr>
          <p:cNvCxnSpPr>
            <a:cxnSpLocks/>
          </p:cNvCxnSpPr>
          <p:nvPr/>
        </p:nvCxnSpPr>
        <p:spPr>
          <a:xfrm>
            <a:off x="4455910" y="1739758"/>
            <a:ext cx="48149" cy="4008389"/>
          </a:xfrm>
          <a:prstGeom prst="line">
            <a:avLst/>
          </a:prstGeom>
          <a:ln w="28575">
            <a:solidFill>
              <a:srgbClr val="4A504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2" name="Picture 21" descr="A picture containing text&#10;&#10;Description automatically generated">
            <a:extLst>
              <a:ext uri="{FF2B5EF4-FFF2-40B4-BE49-F238E27FC236}">
                <a16:creationId xmlns:a16="http://schemas.microsoft.com/office/drawing/2014/main" id="{E2D92A9A-EE6D-4AB3-8893-6A579849C57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656" y="307856"/>
            <a:ext cx="1456778" cy="393023"/>
          </a:xfrm>
          <a:prstGeom prst="rect">
            <a:avLst/>
          </a:prstGeom>
        </p:spPr>
      </p:pic>
      <p:sp>
        <p:nvSpPr>
          <p:cNvPr id="6" name="Rounded Rectangle 3">
            <a:extLst>
              <a:ext uri="{FF2B5EF4-FFF2-40B4-BE49-F238E27FC236}">
                <a16:creationId xmlns:a16="http://schemas.microsoft.com/office/drawing/2014/main" id="{7CE6B908-A7EC-B714-99E4-A6E26F2048CB}"/>
              </a:ext>
            </a:extLst>
          </p:cNvPr>
          <p:cNvSpPr/>
          <p:nvPr/>
        </p:nvSpPr>
        <p:spPr>
          <a:xfrm>
            <a:off x="2270105" y="1292452"/>
            <a:ext cx="4384304" cy="902093"/>
          </a:xfrm>
          <a:prstGeom prst="roundRect">
            <a:avLst/>
          </a:prstGeom>
          <a:solidFill>
            <a:srgbClr val="4A504D"/>
          </a:solidFill>
          <a:ln w="12700">
            <a:solidFill>
              <a:schemeClr val="tx1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600" b="1">
                <a:solidFill>
                  <a:srgbClr val="F5BE4A"/>
                </a:solidFill>
                <a:latin typeface="Verdana"/>
                <a:ea typeface="Verdana"/>
                <a:cs typeface="Verdana" pitchFamily="34" charset="0"/>
              </a:rPr>
              <a:t>Tracey Dennis-Andrews</a:t>
            </a:r>
            <a:endParaRPr lang="en-US" sz="1600">
              <a:latin typeface="Verdana"/>
              <a:ea typeface="Verdana"/>
              <a:cs typeface="Verdana" pitchFamily="34" charset="0"/>
            </a:endParaRPr>
          </a:p>
          <a:p>
            <a:pPr algn="ctr"/>
            <a:r>
              <a:rPr lang="en-GB" sz="1600">
                <a:solidFill>
                  <a:srgbClr val="F5BE4A"/>
                </a:solidFill>
                <a:latin typeface="Verdana"/>
                <a:ea typeface="Verdana"/>
                <a:cs typeface="Verdana" pitchFamily="34" charset="0"/>
              </a:rPr>
              <a:t>Chief Executive Officer</a:t>
            </a:r>
            <a:endParaRPr lang="en-US" sz="1600">
              <a:solidFill>
                <a:srgbClr val="F5BE4A"/>
              </a:solidFill>
              <a:latin typeface="Verdana"/>
              <a:ea typeface="Verdana"/>
              <a:cs typeface="Verdana" pitchFamily="34" charset="0"/>
            </a:endParaRPr>
          </a:p>
        </p:txBody>
      </p:sp>
      <p:sp>
        <p:nvSpPr>
          <p:cNvPr id="8" name="Rounded Rectangle 3">
            <a:extLst>
              <a:ext uri="{FF2B5EF4-FFF2-40B4-BE49-F238E27FC236}">
                <a16:creationId xmlns:a16="http://schemas.microsoft.com/office/drawing/2014/main" id="{B0D6F84A-F1DC-25A8-314E-4FAEC3C91EED}"/>
              </a:ext>
            </a:extLst>
          </p:cNvPr>
          <p:cNvSpPr/>
          <p:nvPr/>
        </p:nvSpPr>
        <p:spPr>
          <a:xfrm>
            <a:off x="2271901" y="2424688"/>
            <a:ext cx="4384304" cy="902093"/>
          </a:xfrm>
          <a:prstGeom prst="roundRect">
            <a:avLst/>
          </a:prstGeom>
          <a:solidFill>
            <a:srgbClr val="C7E0D2"/>
          </a:solidFill>
          <a:ln w="12700">
            <a:solidFill>
              <a:schemeClr val="tx1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400" b="1">
                <a:solidFill>
                  <a:schemeClr val="bg1"/>
                </a:solidFill>
                <a:latin typeface="Verdana"/>
                <a:ea typeface="Verdana"/>
                <a:cs typeface="Calibri"/>
              </a:rPr>
              <a:t>Mark Cleaver</a:t>
            </a:r>
            <a:endParaRPr lang="en-US" sz="1400">
              <a:solidFill>
                <a:schemeClr val="bg1"/>
              </a:solidFill>
              <a:latin typeface="Verdana"/>
              <a:ea typeface="Verdana"/>
              <a:cs typeface="Calibri"/>
            </a:endParaRPr>
          </a:p>
          <a:p>
            <a:pPr algn="ctr"/>
            <a:r>
              <a:rPr lang="en-US" sz="1400">
                <a:solidFill>
                  <a:schemeClr val="bg1"/>
                </a:solidFill>
                <a:latin typeface="Verdana"/>
                <a:ea typeface="Verdana"/>
                <a:cs typeface="Calibri"/>
              </a:rPr>
              <a:t>Company Accountant</a:t>
            </a:r>
            <a:endParaRPr lang="en-GB" sz="1400">
              <a:solidFill>
                <a:schemeClr val="bg1"/>
              </a:solidFill>
              <a:latin typeface="Verdana"/>
              <a:ea typeface="Verdana"/>
              <a:cs typeface="Calibri"/>
            </a:endParaRPr>
          </a:p>
        </p:txBody>
      </p:sp>
      <p:sp>
        <p:nvSpPr>
          <p:cNvPr id="14" name="Rounded Rectangle 20">
            <a:extLst>
              <a:ext uri="{FF2B5EF4-FFF2-40B4-BE49-F238E27FC236}">
                <a16:creationId xmlns:a16="http://schemas.microsoft.com/office/drawing/2014/main" id="{12CA5C66-F607-F4B0-1079-0BB0DF60FA47}"/>
              </a:ext>
            </a:extLst>
          </p:cNvPr>
          <p:cNvSpPr/>
          <p:nvPr/>
        </p:nvSpPr>
        <p:spPr>
          <a:xfrm>
            <a:off x="3566936" y="3612864"/>
            <a:ext cx="1828886" cy="612671"/>
          </a:xfrm>
          <a:prstGeom prst="roundRect">
            <a:avLst/>
          </a:prstGeom>
          <a:solidFill>
            <a:srgbClr val="A3CFE9"/>
          </a:solidFill>
          <a:ln w="12700"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 sz="1400" b="1">
              <a:solidFill>
                <a:schemeClr val="tx1"/>
              </a:solidFill>
              <a:latin typeface="Verdana"/>
              <a:ea typeface="Verdana"/>
              <a:cs typeface="Verdana" pitchFamily="34" charset="0"/>
            </a:endParaRPr>
          </a:p>
          <a:p>
            <a:pPr algn="ctr"/>
            <a:r>
              <a:rPr lang="en-GB" sz="1200" b="1">
                <a:solidFill>
                  <a:schemeClr val="bg1"/>
                </a:solidFill>
                <a:latin typeface="Verdana"/>
                <a:ea typeface="Verdana"/>
                <a:cs typeface="Verdana" pitchFamily="34" charset="0"/>
              </a:rPr>
              <a:t>Debbie Farn</a:t>
            </a:r>
            <a:endParaRPr lang="en-US" sz="1200">
              <a:solidFill>
                <a:schemeClr val="bg1"/>
              </a:solidFill>
              <a:latin typeface="Verdana"/>
              <a:ea typeface="Verdana"/>
              <a:cs typeface="Verdana" pitchFamily="34" charset="0"/>
            </a:endParaRPr>
          </a:p>
          <a:p>
            <a:pPr algn="ctr"/>
            <a:r>
              <a:rPr lang="en-GB" sz="1200">
                <a:solidFill>
                  <a:schemeClr val="bg1"/>
                </a:solidFill>
                <a:latin typeface="Verdana"/>
                <a:ea typeface="Verdana"/>
                <a:cs typeface="Verdana" pitchFamily="34" charset="0"/>
              </a:rPr>
              <a:t>Payroll Manager</a:t>
            </a:r>
            <a:endParaRPr lang="en-US" sz="120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endParaRPr lang="en-GB" sz="1100" b="1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5" name="Rounded Rectangle 24">
            <a:extLst>
              <a:ext uri="{FF2B5EF4-FFF2-40B4-BE49-F238E27FC236}">
                <a16:creationId xmlns:a16="http://schemas.microsoft.com/office/drawing/2014/main" id="{1221FAAC-D59C-6B18-E607-7E9F5A5BF7DA}"/>
              </a:ext>
            </a:extLst>
          </p:cNvPr>
          <p:cNvSpPr/>
          <p:nvPr/>
        </p:nvSpPr>
        <p:spPr>
          <a:xfrm>
            <a:off x="3602027" y="4409758"/>
            <a:ext cx="1761380" cy="636531"/>
          </a:xfrm>
          <a:prstGeom prst="roundRect">
            <a:avLst/>
          </a:prstGeom>
          <a:solidFill>
            <a:srgbClr val="F5BE4A"/>
          </a:solidFill>
          <a:ln w="12700"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100" b="1">
                <a:solidFill>
                  <a:schemeClr val="tx1"/>
                </a:solidFill>
                <a:latin typeface="Verdana"/>
                <a:ea typeface="Verdana"/>
              </a:rPr>
              <a:t>Vacant</a:t>
            </a:r>
            <a:endParaRPr lang="en-US"/>
          </a:p>
          <a:p>
            <a:pPr algn="ctr"/>
            <a:r>
              <a:rPr lang="en-US" sz="1100">
                <a:solidFill>
                  <a:schemeClr val="tx1"/>
                </a:solidFill>
                <a:latin typeface="Verdana"/>
                <a:ea typeface="Verdana"/>
              </a:rPr>
              <a:t>Payroll &amp; Finance </a:t>
            </a:r>
            <a:endParaRPr lang="en-GB">
              <a:solidFill>
                <a:schemeClr val="tx1"/>
              </a:solidFill>
              <a:latin typeface="Calibri"/>
              <a:ea typeface="Verdana"/>
              <a:cs typeface="Calibri"/>
            </a:endParaRPr>
          </a:p>
          <a:p>
            <a:pPr algn="ctr"/>
            <a:r>
              <a:rPr lang="en-US" sz="1100">
                <a:solidFill>
                  <a:schemeClr val="tx1"/>
                </a:solidFill>
                <a:latin typeface="Verdana"/>
                <a:ea typeface="Verdana"/>
                <a:cs typeface="Calibri"/>
              </a:rPr>
              <a:t>Officer</a:t>
            </a:r>
          </a:p>
        </p:txBody>
      </p:sp>
      <p:sp>
        <p:nvSpPr>
          <p:cNvPr id="18" name="Rounded Rectangle 42">
            <a:extLst>
              <a:ext uri="{FF2B5EF4-FFF2-40B4-BE49-F238E27FC236}">
                <a16:creationId xmlns:a16="http://schemas.microsoft.com/office/drawing/2014/main" id="{0FB1B864-1DBB-F360-AA0C-1F539A72B042}"/>
              </a:ext>
            </a:extLst>
          </p:cNvPr>
          <p:cNvSpPr/>
          <p:nvPr/>
        </p:nvSpPr>
        <p:spPr>
          <a:xfrm>
            <a:off x="3683112" y="5209493"/>
            <a:ext cx="1596564" cy="644555"/>
          </a:xfrm>
          <a:prstGeom prst="roundRect">
            <a:avLst/>
          </a:prstGeom>
          <a:solidFill>
            <a:srgbClr val="A3CFE9"/>
          </a:solidFill>
          <a:ln w="12700"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100" b="1">
                <a:solidFill>
                  <a:prstClr val="black"/>
                </a:solidFill>
                <a:latin typeface="Verdana"/>
                <a:ea typeface="Verdana"/>
              </a:rPr>
              <a:t>Cheryl</a:t>
            </a:r>
            <a:r>
              <a:rPr lang="en-GB" sz="1100" b="1">
                <a:solidFill>
                  <a:prstClr val="black"/>
                </a:solidFill>
                <a:latin typeface="Verdana"/>
                <a:ea typeface="Verdana"/>
                <a:cs typeface="Calibri"/>
              </a:rPr>
              <a:t> Easton</a:t>
            </a:r>
            <a:endParaRPr lang="en-US" sz="1100">
              <a:solidFill>
                <a:prstClr val="black"/>
              </a:solidFill>
              <a:latin typeface="Verdana"/>
              <a:ea typeface="Verdana"/>
              <a:cs typeface="Calibri"/>
            </a:endParaRPr>
          </a:p>
          <a:p>
            <a:pPr algn="ctr"/>
            <a:r>
              <a:rPr lang="en-GB" sz="1100">
                <a:solidFill>
                  <a:prstClr val="black"/>
                </a:solidFill>
                <a:latin typeface="Verdana"/>
                <a:ea typeface="Verdana"/>
                <a:cs typeface="Verdana" pitchFamily="34" charset="0"/>
              </a:rPr>
              <a:t>Finance Assistant</a:t>
            </a:r>
            <a:endParaRPr lang="en-GB" sz="1100"/>
          </a:p>
        </p:txBody>
      </p:sp>
    </p:spTree>
    <p:extLst>
      <p:ext uri="{BB962C8B-B14F-4D97-AF65-F5344CB8AC3E}">
        <p14:creationId xmlns:p14="http://schemas.microsoft.com/office/powerpoint/2010/main" val="11813502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BCB620E-B9C9-9B06-1F29-E8F9CB8AC7F7}"/>
              </a:ext>
            </a:extLst>
          </p:cNvPr>
          <p:cNvCxnSpPr>
            <a:cxnSpLocks/>
          </p:cNvCxnSpPr>
          <p:nvPr/>
        </p:nvCxnSpPr>
        <p:spPr>
          <a:xfrm>
            <a:off x="6800963" y="4177834"/>
            <a:ext cx="0" cy="895304"/>
          </a:xfrm>
          <a:prstGeom prst="line">
            <a:avLst/>
          </a:prstGeom>
          <a:ln w="28575">
            <a:solidFill>
              <a:srgbClr val="4A504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29905E9F-B1C1-19F0-F769-84CA23F28DB5}"/>
              </a:ext>
            </a:extLst>
          </p:cNvPr>
          <p:cNvCxnSpPr>
            <a:cxnSpLocks/>
          </p:cNvCxnSpPr>
          <p:nvPr/>
        </p:nvCxnSpPr>
        <p:spPr>
          <a:xfrm flipH="1">
            <a:off x="4744293" y="1873409"/>
            <a:ext cx="6310" cy="3871600"/>
          </a:xfrm>
          <a:prstGeom prst="line">
            <a:avLst/>
          </a:prstGeom>
          <a:ln w="28575">
            <a:solidFill>
              <a:srgbClr val="4A504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itle 24"/>
          <p:cNvSpPr>
            <a:spLocks noGrp="1"/>
          </p:cNvSpPr>
          <p:nvPr>
            <p:ph type="title"/>
          </p:nvPr>
        </p:nvSpPr>
        <p:spPr>
          <a:xfrm>
            <a:off x="1535207" y="228530"/>
            <a:ext cx="6385075" cy="917651"/>
          </a:xfrm>
        </p:spPr>
        <p:txBody>
          <a:bodyPr>
            <a:normAutofit fontScale="90000"/>
          </a:bodyPr>
          <a:lstStyle/>
          <a:p>
            <a:br>
              <a:rPr lang="en-GB" sz="2450">
                <a:latin typeface="Fredoka One" pitchFamily="2" charset="0"/>
              </a:rPr>
            </a:br>
            <a:r>
              <a:rPr lang="en-GB" sz="2000">
                <a:latin typeface="Fredoka One"/>
              </a:rPr>
              <a:t>ORGANISATION CHART  - October 2024</a:t>
            </a:r>
            <a:br>
              <a:rPr lang="en-GB" sz="2000">
                <a:latin typeface="Fredoka One"/>
              </a:rPr>
            </a:br>
            <a:r>
              <a:rPr lang="en-GB" sz="1800">
                <a:latin typeface="Fredoka One"/>
              </a:rPr>
              <a:t>Operations</a:t>
            </a:r>
            <a:br>
              <a:rPr lang="en-GB" sz="1800">
                <a:latin typeface="Fredoka One" pitchFamily="2" charset="0"/>
              </a:rPr>
            </a:br>
            <a:r>
              <a:rPr lang="en-GB" sz="2450">
                <a:latin typeface="Fredoka One"/>
              </a:rPr>
              <a:t> </a:t>
            </a:r>
            <a:endParaRPr lang="en-GB">
              <a:ea typeface="Calibri"/>
              <a:cs typeface="Calibri"/>
            </a:endParaRPr>
          </a:p>
        </p:txBody>
      </p:sp>
      <p:pic>
        <p:nvPicPr>
          <p:cNvPr id="33" name="Picture 32" descr="A picture containing text&#10;&#10;Description automatically generated">
            <a:extLst>
              <a:ext uri="{FF2B5EF4-FFF2-40B4-BE49-F238E27FC236}">
                <a16:creationId xmlns:a16="http://schemas.microsoft.com/office/drawing/2014/main" id="{89E97A31-6F00-4348-8181-1D2800DD2A0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766" y="314265"/>
            <a:ext cx="1456778" cy="393023"/>
          </a:xfrm>
          <a:prstGeom prst="rect">
            <a:avLst/>
          </a:prstGeom>
        </p:spPr>
      </p:pic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A623116D-535A-FE09-4009-9367AF5CB952}"/>
              </a:ext>
            </a:extLst>
          </p:cNvPr>
          <p:cNvCxnSpPr>
            <a:cxnSpLocks/>
          </p:cNvCxnSpPr>
          <p:nvPr/>
        </p:nvCxnSpPr>
        <p:spPr>
          <a:xfrm flipV="1">
            <a:off x="6413133" y="5073138"/>
            <a:ext cx="1121859" cy="0"/>
          </a:xfrm>
          <a:prstGeom prst="line">
            <a:avLst/>
          </a:prstGeom>
          <a:ln w="28575">
            <a:solidFill>
              <a:srgbClr val="4A504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5E6D8696-ADC5-6A7C-1466-86F4586E9CC4}"/>
              </a:ext>
            </a:extLst>
          </p:cNvPr>
          <p:cNvCxnSpPr>
            <a:cxnSpLocks/>
          </p:cNvCxnSpPr>
          <p:nvPr/>
        </p:nvCxnSpPr>
        <p:spPr>
          <a:xfrm>
            <a:off x="2730504" y="3711511"/>
            <a:ext cx="3782" cy="2302861"/>
          </a:xfrm>
          <a:prstGeom prst="line">
            <a:avLst/>
          </a:prstGeom>
          <a:ln w="28575">
            <a:solidFill>
              <a:srgbClr val="4A504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BB8A7CC6-4BBB-608E-C8AE-6B8F52E014C0}"/>
              </a:ext>
            </a:extLst>
          </p:cNvPr>
          <p:cNvCxnSpPr>
            <a:cxnSpLocks/>
          </p:cNvCxnSpPr>
          <p:nvPr/>
        </p:nvCxnSpPr>
        <p:spPr>
          <a:xfrm flipV="1">
            <a:off x="2434594" y="5088107"/>
            <a:ext cx="1166033" cy="5522"/>
          </a:xfrm>
          <a:prstGeom prst="line">
            <a:avLst/>
          </a:prstGeom>
          <a:ln w="28575">
            <a:solidFill>
              <a:srgbClr val="4A504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3A423B44-04FF-6D32-7867-DB3B4A549C0B}"/>
              </a:ext>
            </a:extLst>
          </p:cNvPr>
          <p:cNvCxnSpPr>
            <a:cxnSpLocks/>
          </p:cNvCxnSpPr>
          <p:nvPr/>
        </p:nvCxnSpPr>
        <p:spPr>
          <a:xfrm flipH="1" flipV="1">
            <a:off x="3752213" y="3906156"/>
            <a:ext cx="2533599" cy="1680"/>
          </a:xfrm>
          <a:prstGeom prst="line">
            <a:avLst/>
          </a:prstGeom>
          <a:ln w="28575">
            <a:solidFill>
              <a:srgbClr val="4A504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ounded Rectangle 8">
            <a:extLst>
              <a:ext uri="{FF2B5EF4-FFF2-40B4-BE49-F238E27FC236}">
                <a16:creationId xmlns:a16="http://schemas.microsoft.com/office/drawing/2014/main" id="{4E39917D-4FE7-6C0A-F927-CDE3DEEC78DD}"/>
              </a:ext>
            </a:extLst>
          </p:cNvPr>
          <p:cNvSpPr/>
          <p:nvPr/>
        </p:nvSpPr>
        <p:spPr>
          <a:xfrm>
            <a:off x="1240324" y="3434356"/>
            <a:ext cx="2980359" cy="910491"/>
          </a:xfrm>
          <a:prstGeom prst="roundRect">
            <a:avLst/>
          </a:prstGeom>
          <a:solidFill>
            <a:srgbClr val="A3CFE9"/>
          </a:solidFill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100" b="1">
                <a:solidFill>
                  <a:schemeClr val="bg1"/>
                </a:solidFill>
                <a:latin typeface="Verdana"/>
                <a:ea typeface="Verdana"/>
                <a:cs typeface="Verdana" pitchFamily="34" charset="0"/>
              </a:rPr>
              <a:t>Shelley Tuddenham</a:t>
            </a:r>
          </a:p>
          <a:p>
            <a:pPr algn="ctr"/>
            <a:r>
              <a:rPr lang="en-GB" sz="1100">
                <a:solidFill>
                  <a:schemeClr val="bg1"/>
                </a:solidFill>
                <a:latin typeface="Verdana"/>
                <a:ea typeface="Verdana"/>
                <a:cs typeface="Verdana" pitchFamily="34" charset="0"/>
              </a:rPr>
              <a:t>Operations Manager</a:t>
            </a:r>
          </a:p>
          <a:p>
            <a:pPr algn="ctr"/>
            <a:r>
              <a:rPr lang="en-GB" sz="1100" b="1">
                <a:solidFill>
                  <a:schemeClr val="bg1"/>
                </a:solidFill>
                <a:latin typeface="Verdana"/>
                <a:ea typeface="Verdana"/>
                <a:cs typeface="Verdana" pitchFamily="34" charset="0"/>
              </a:rPr>
              <a:t>Residential Services</a:t>
            </a:r>
          </a:p>
        </p:txBody>
      </p:sp>
      <p:sp>
        <p:nvSpPr>
          <p:cNvPr id="31" name="Rounded Rectangle 10">
            <a:extLst>
              <a:ext uri="{FF2B5EF4-FFF2-40B4-BE49-F238E27FC236}">
                <a16:creationId xmlns:a16="http://schemas.microsoft.com/office/drawing/2014/main" id="{2BDE2762-C06C-F63F-25A3-8335D81C9EC4}"/>
              </a:ext>
            </a:extLst>
          </p:cNvPr>
          <p:cNvSpPr/>
          <p:nvPr/>
        </p:nvSpPr>
        <p:spPr>
          <a:xfrm>
            <a:off x="5342357" y="4421670"/>
            <a:ext cx="1231562" cy="1234221"/>
          </a:xfrm>
          <a:prstGeom prst="roundRect">
            <a:avLst/>
          </a:prstGeom>
          <a:solidFill>
            <a:srgbClr val="FFC000"/>
          </a:solidFill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000" b="1">
                <a:solidFill>
                  <a:schemeClr val="tx1"/>
                </a:solidFill>
                <a:latin typeface="Verdana"/>
                <a:ea typeface="Verdana"/>
                <a:cs typeface="Verdana" pitchFamily="34" charset="0"/>
              </a:rPr>
              <a:t>Donna </a:t>
            </a:r>
          </a:p>
          <a:p>
            <a:pPr algn="ctr"/>
            <a:r>
              <a:rPr lang="en-GB" sz="1000" b="1">
                <a:solidFill>
                  <a:schemeClr val="tx1"/>
                </a:solidFill>
                <a:latin typeface="Verdana"/>
                <a:ea typeface="Verdana"/>
                <a:cs typeface="Verdana" pitchFamily="34" charset="0"/>
              </a:rPr>
              <a:t>Chilcott</a:t>
            </a:r>
            <a:endParaRPr lang="en-GB" sz="1000" b="1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en-GB" sz="1000">
                <a:solidFill>
                  <a:schemeClr val="tx1"/>
                </a:solidFill>
                <a:latin typeface="Verdana"/>
                <a:ea typeface="Verdana"/>
                <a:cs typeface="Verdana" pitchFamily="34" charset="0"/>
              </a:rPr>
              <a:t>Area Team Leader</a:t>
            </a:r>
          </a:p>
          <a:p>
            <a:pPr algn="ctr"/>
            <a:r>
              <a:rPr lang="en-GB" sz="800">
                <a:solidFill>
                  <a:schemeClr val="tx1"/>
                </a:solidFill>
                <a:latin typeface="Verdana"/>
                <a:ea typeface="Verdana"/>
                <a:cs typeface="Verdana" pitchFamily="34" charset="0"/>
              </a:rPr>
              <a:t>3POW</a:t>
            </a:r>
          </a:p>
          <a:p>
            <a:pPr algn="ctr"/>
            <a:r>
              <a:rPr lang="en-GB" sz="800">
                <a:solidFill>
                  <a:schemeClr val="tx1"/>
                </a:solidFill>
                <a:latin typeface="Verdana"/>
                <a:ea typeface="Verdana"/>
                <a:cs typeface="Verdana" pitchFamily="34" charset="0"/>
              </a:rPr>
              <a:t>32 StAR</a:t>
            </a:r>
          </a:p>
          <a:p>
            <a:pPr algn="ctr"/>
            <a:r>
              <a:rPr lang="en-GB" sz="800">
                <a:solidFill>
                  <a:schemeClr val="tx1"/>
                </a:solidFill>
                <a:latin typeface="Verdana"/>
                <a:ea typeface="Verdana"/>
                <a:cs typeface="Verdana" pitchFamily="34" charset="0"/>
              </a:rPr>
              <a:t>2BM &amp; 46 WA</a:t>
            </a:r>
          </a:p>
        </p:txBody>
      </p:sp>
      <p:sp>
        <p:nvSpPr>
          <p:cNvPr id="10" name="Rounded Rectangle 6">
            <a:extLst>
              <a:ext uri="{FF2B5EF4-FFF2-40B4-BE49-F238E27FC236}">
                <a16:creationId xmlns:a16="http://schemas.microsoft.com/office/drawing/2014/main" id="{6762DFA6-D8DC-DA2B-6DD8-05FB749C41A3}"/>
              </a:ext>
            </a:extLst>
          </p:cNvPr>
          <p:cNvSpPr/>
          <p:nvPr/>
        </p:nvSpPr>
        <p:spPr>
          <a:xfrm>
            <a:off x="2936326" y="4667341"/>
            <a:ext cx="1485942" cy="811595"/>
          </a:xfrm>
          <a:prstGeom prst="roundRect">
            <a:avLst/>
          </a:prstGeom>
          <a:solidFill>
            <a:srgbClr val="D9D9D9"/>
          </a:solidFill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100" b="1">
                <a:latin typeface="Verdana"/>
                <a:ea typeface="Verdana"/>
              </a:rPr>
              <a:t>Kelly Forry </a:t>
            </a:r>
            <a:endParaRPr lang="en-GB" sz="1100">
              <a:latin typeface="Verdana"/>
              <a:ea typeface="Verdana"/>
            </a:endParaRPr>
          </a:p>
          <a:p>
            <a:pPr algn="ctr"/>
            <a:r>
              <a:rPr lang="en-GB" sz="1100">
                <a:latin typeface="Verdana"/>
                <a:ea typeface="Verdana"/>
              </a:rPr>
              <a:t>Rawleigh House</a:t>
            </a:r>
            <a:endParaRPr lang="en-GB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9106F669-7913-DC0C-1FC2-F5A52BA4DE4D}"/>
              </a:ext>
            </a:extLst>
          </p:cNvPr>
          <p:cNvSpPr/>
          <p:nvPr/>
        </p:nvSpPr>
        <p:spPr>
          <a:xfrm>
            <a:off x="2539202" y="1112991"/>
            <a:ext cx="4384304" cy="902093"/>
          </a:xfrm>
          <a:prstGeom prst="roundRect">
            <a:avLst/>
          </a:prstGeom>
          <a:solidFill>
            <a:srgbClr val="4A504D"/>
          </a:solidFill>
          <a:ln w="12700">
            <a:solidFill>
              <a:schemeClr val="tx1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400" b="1">
                <a:latin typeface="Verdana"/>
                <a:ea typeface="Verdana"/>
                <a:cs typeface="Verdana" pitchFamily="34" charset="0"/>
              </a:rPr>
              <a:t>Lisa Garside</a:t>
            </a:r>
          </a:p>
          <a:p>
            <a:pPr algn="ctr"/>
            <a:r>
              <a:rPr lang="en-GB" sz="1400">
                <a:latin typeface="Verdana"/>
                <a:ea typeface="Verdana"/>
                <a:cs typeface="Verdana" pitchFamily="34" charset="0"/>
              </a:rPr>
              <a:t> Chief Operating Officer</a:t>
            </a:r>
          </a:p>
        </p:txBody>
      </p:sp>
      <p:sp>
        <p:nvSpPr>
          <p:cNvPr id="8" name="Rounded Rectangle 3">
            <a:extLst>
              <a:ext uri="{FF2B5EF4-FFF2-40B4-BE49-F238E27FC236}">
                <a16:creationId xmlns:a16="http://schemas.microsoft.com/office/drawing/2014/main" id="{8734420F-57F4-8427-DCD6-A1C74F852BB7}"/>
              </a:ext>
            </a:extLst>
          </p:cNvPr>
          <p:cNvSpPr/>
          <p:nvPr/>
        </p:nvSpPr>
        <p:spPr>
          <a:xfrm>
            <a:off x="2535592" y="2273204"/>
            <a:ext cx="4384304" cy="902093"/>
          </a:xfrm>
          <a:prstGeom prst="roundRect">
            <a:avLst/>
          </a:prstGeom>
          <a:solidFill>
            <a:srgbClr val="C7E0D2"/>
          </a:solidFill>
          <a:ln w="12700">
            <a:solidFill>
              <a:srgbClr val="4A504D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400" b="1">
                <a:solidFill>
                  <a:schemeClr val="bg1"/>
                </a:solidFill>
                <a:latin typeface="Verdana"/>
                <a:ea typeface="Verdana"/>
                <a:cs typeface="Calibri"/>
              </a:rPr>
              <a:t>Marianne Anderson </a:t>
            </a:r>
            <a:endParaRPr lang="en-US" sz="1400">
              <a:solidFill>
                <a:schemeClr val="bg1"/>
              </a:solidFill>
              <a:ea typeface="Calibri"/>
              <a:cs typeface="Calibri"/>
            </a:endParaRPr>
          </a:p>
          <a:p>
            <a:pPr algn="ctr"/>
            <a:r>
              <a:rPr lang="en-GB" sz="1400">
                <a:solidFill>
                  <a:schemeClr val="bg1"/>
                </a:solidFill>
                <a:latin typeface="Verdana"/>
                <a:ea typeface="Verdana"/>
                <a:cs typeface="Verdana" pitchFamily="34" charset="0"/>
              </a:rPr>
              <a:t>Operations Director</a:t>
            </a:r>
          </a:p>
        </p:txBody>
      </p:sp>
      <p:sp>
        <p:nvSpPr>
          <p:cNvPr id="13" name="Rounded Rectangle 6">
            <a:extLst>
              <a:ext uri="{FF2B5EF4-FFF2-40B4-BE49-F238E27FC236}">
                <a16:creationId xmlns:a16="http://schemas.microsoft.com/office/drawing/2014/main" id="{9D5A6B44-B19E-FEDA-A959-FE26948671AF}"/>
              </a:ext>
            </a:extLst>
          </p:cNvPr>
          <p:cNvSpPr/>
          <p:nvPr/>
        </p:nvSpPr>
        <p:spPr>
          <a:xfrm>
            <a:off x="1026146" y="4672308"/>
            <a:ext cx="1485942" cy="811595"/>
          </a:xfrm>
          <a:prstGeom prst="roundRect">
            <a:avLst/>
          </a:prstGeom>
          <a:solidFill>
            <a:srgbClr val="D9D9D9"/>
          </a:solidFill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050" b="1" dirty="0">
                <a:latin typeface="Verdana"/>
                <a:ea typeface="Verdana"/>
              </a:rPr>
              <a:t>Ruth Woodward</a:t>
            </a:r>
          </a:p>
          <a:p>
            <a:pPr algn="ctr"/>
            <a:r>
              <a:rPr lang="en-GB" sz="1000" dirty="0">
                <a:latin typeface="Verdana"/>
                <a:ea typeface="Verdana"/>
                <a:cs typeface="Verdana" pitchFamily="34" charset="0"/>
              </a:rPr>
              <a:t>Respite &amp;</a:t>
            </a:r>
          </a:p>
          <a:p>
            <a:pPr algn="ctr"/>
            <a:r>
              <a:rPr lang="en-GB" sz="1000" dirty="0">
                <a:latin typeface="Verdana"/>
                <a:ea typeface="Verdana"/>
                <a:cs typeface="Verdana" pitchFamily="34" charset="0"/>
              </a:rPr>
              <a:t>Outreach Services</a:t>
            </a:r>
            <a:endParaRPr lang="en-GB" sz="1000"/>
          </a:p>
        </p:txBody>
      </p:sp>
      <p:sp>
        <p:nvSpPr>
          <p:cNvPr id="14" name="Rounded Rectangle 15">
            <a:extLst>
              <a:ext uri="{FF2B5EF4-FFF2-40B4-BE49-F238E27FC236}">
                <a16:creationId xmlns:a16="http://schemas.microsoft.com/office/drawing/2014/main" id="{B8F36BD3-5544-0BDD-B594-481CDF2AC88E}"/>
              </a:ext>
            </a:extLst>
          </p:cNvPr>
          <p:cNvSpPr/>
          <p:nvPr/>
        </p:nvSpPr>
        <p:spPr>
          <a:xfrm>
            <a:off x="3892937" y="5745009"/>
            <a:ext cx="1702712" cy="757268"/>
          </a:xfrm>
          <a:prstGeom prst="roundRect">
            <a:avLst/>
          </a:prstGeom>
          <a:solidFill>
            <a:srgbClr val="A3CFE9"/>
          </a:solidFill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100" b="1" dirty="0">
                <a:latin typeface="Verdana"/>
                <a:ea typeface="Verdana"/>
                <a:cs typeface="Calibri"/>
              </a:rPr>
              <a:t>Kam Bhachu</a:t>
            </a:r>
            <a:endParaRPr lang="en-US" dirty="0"/>
          </a:p>
          <a:p>
            <a:pPr algn="ctr"/>
            <a:r>
              <a:rPr lang="en-GB" sz="1100" dirty="0">
                <a:latin typeface="Verdana"/>
                <a:ea typeface="Verdana"/>
                <a:cs typeface="Calibri"/>
              </a:rPr>
              <a:t>Operations Support Assistant</a:t>
            </a:r>
            <a:endParaRPr lang="en-GB" sz="1100" b="1" dirty="0">
              <a:latin typeface="Verdana"/>
              <a:ea typeface="Verdana"/>
              <a:cs typeface="Calibri"/>
            </a:endParaRPr>
          </a:p>
        </p:txBody>
      </p:sp>
      <p:sp>
        <p:nvSpPr>
          <p:cNvPr id="17" name="Rounded Rectangle 8">
            <a:extLst>
              <a:ext uri="{FF2B5EF4-FFF2-40B4-BE49-F238E27FC236}">
                <a16:creationId xmlns:a16="http://schemas.microsoft.com/office/drawing/2014/main" id="{C9EDE80A-C674-7FB7-2F29-5BA195DFBFA7}"/>
              </a:ext>
            </a:extLst>
          </p:cNvPr>
          <p:cNvSpPr/>
          <p:nvPr/>
        </p:nvSpPr>
        <p:spPr>
          <a:xfrm>
            <a:off x="5283019" y="3431273"/>
            <a:ext cx="2980359" cy="910491"/>
          </a:xfrm>
          <a:prstGeom prst="roundRect">
            <a:avLst/>
          </a:prstGeom>
          <a:solidFill>
            <a:srgbClr val="A3CFE9"/>
          </a:solidFill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100" b="1">
                <a:solidFill>
                  <a:schemeClr val="bg1"/>
                </a:solidFill>
                <a:latin typeface="Verdana"/>
                <a:ea typeface="Verdana"/>
                <a:cs typeface="Verdana" pitchFamily="34" charset="0"/>
              </a:rPr>
              <a:t>Andrew Hallett</a:t>
            </a:r>
          </a:p>
          <a:p>
            <a:pPr algn="ctr"/>
            <a:r>
              <a:rPr lang="en-GB" sz="1100">
                <a:solidFill>
                  <a:schemeClr val="bg1"/>
                </a:solidFill>
                <a:latin typeface="Verdana"/>
                <a:ea typeface="Verdana"/>
                <a:cs typeface="Verdana" pitchFamily="34" charset="0"/>
              </a:rPr>
              <a:t>Operations Manager</a:t>
            </a:r>
          </a:p>
          <a:p>
            <a:pPr algn="ctr"/>
            <a:r>
              <a:rPr lang="en-GB" sz="1100" b="1">
                <a:solidFill>
                  <a:schemeClr val="bg1"/>
                </a:solidFill>
                <a:latin typeface="Verdana"/>
                <a:ea typeface="Verdana"/>
                <a:cs typeface="Verdana" pitchFamily="34" charset="0"/>
              </a:rPr>
              <a:t>Supported Living Services</a:t>
            </a:r>
          </a:p>
        </p:txBody>
      </p:sp>
      <p:sp>
        <p:nvSpPr>
          <p:cNvPr id="18" name="Rounded Rectangle 6">
            <a:extLst>
              <a:ext uri="{FF2B5EF4-FFF2-40B4-BE49-F238E27FC236}">
                <a16:creationId xmlns:a16="http://schemas.microsoft.com/office/drawing/2014/main" id="{39D43468-4B7C-343B-8EE3-79249BA941C5}"/>
              </a:ext>
            </a:extLst>
          </p:cNvPr>
          <p:cNvSpPr/>
          <p:nvPr/>
        </p:nvSpPr>
        <p:spPr>
          <a:xfrm>
            <a:off x="1985720" y="5584057"/>
            <a:ext cx="1485942" cy="811595"/>
          </a:xfrm>
          <a:prstGeom prst="roundRect">
            <a:avLst/>
          </a:prstGeom>
          <a:solidFill>
            <a:srgbClr val="D9D9D9"/>
          </a:solidFill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050" b="1">
                <a:latin typeface="Verdana"/>
                <a:ea typeface="Verdana"/>
              </a:rPr>
              <a:t>Sean Brown</a:t>
            </a:r>
            <a:endParaRPr lang="en-US" sz="1050"/>
          </a:p>
          <a:p>
            <a:pPr algn="ctr"/>
            <a:r>
              <a:rPr lang="en-GB" sz="1050">
                <a:latin typeface="Verdana"/>
                <a:ea typeface="Verdana"/>
                <a:cs typeface="Verdana" pitchFamily="34" charset="0"/>
              </a:rPr>
              <a:t>Specialist Mental </a:t>
            </a:r>
          </a:p>
          <a:p>
            <a:pPr algn="ctr"/>
            <a:r>
              <a:rPr lang="en-GB" sz="1050">
                <a:latin typeface="Verdana"/>
                <a:ea typeface="Verdana"/>
                <a:cs typeface="Verdana" pitchFamily="34" charset="0"/>
              </a:rPr>
              <a:t>Health Services</a:t>
            </a:r>
            <a:endParaRPr lang="en-GB" sz="1050"/>
          </a:p>
        </p:txBody>
      </p:sp>
      <p:sp>
        <p:nvSpPr>
          <p:cNvPr id="20" name="Rounded Rectangle 10">
            <a:extLst>
              <a:ext uri="{FF2B5EF4-FFF2-40B4-BE49-F238E27FC236}">
                <a16:creationId xmlns:a16="http://schemas.microsoft.com/office/drawing/2014/main" id="{AD143119-D624-D1CB-16EF-C34C9736B79E}"/>
              </a:ext>
            </a:extLst>
          </p:cNvPr>
          <p:cNvSpPr/>
          <p:nvPr/>
        </p:nvSpPr>
        <p:spPr>
          <a:xfrm>
            <a:off x="6972478" y="4421669"/>
            <a:ext cx="1231562" cy="1234221"/>
          </a:xfrm>
          <a:prstGeom prst="roundRect">
            <a:avLst/>
          </a:prstGeom>
          <a:solidFill>
            <a:srgbClr val="FFC000"/>
          </a:solidFill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000" b="1">
                <a:solidFill>
                  <a:schemeClr val="tx1"/>
                </a:solidFill>
                <a:latin typeface="Verdana"/>
                <a:ea typeface="Verdana"/>
                <a:cs typeface="Verdana" pitchFamily="34" charset="0"/>
              </a:rPr>
              <a:t>Jenna </a:t>
            </a:r>
            <a:endParaRPr lang="en-GB" sz="1000" b="1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en-GB" sz="1000" b="1">
                <a:solidFill>
                  <a:schemeClr val="tx1"/>
                </a:solidFill>
                <a:latin typeface="Verdana"/>
                <a:ea typeface="Verdana"/>
                <a:cs typeface="Verdana" pitchFamily="34" charset="0"/>
              </a:rPr>
              <a:t>Reid </a:t>
            </a:r>
            <a:endParaRPr lang="en-GB" sz="1000" b="1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en-GB" sz="1000">
                <a:solidFill>
                  <a:schemeClr val="tx1"/>
                </a:solidFill>
                <a:latin typeface="Verdana"/>
                <a:ea typeface="Verdana"/>
                <a:cs typeface="Verdana" pitchFamily="34" charset="0"/>
              </a:rPr>
              <a:t>Area Team Leader</a:t>
            </a:r>
          </a:p>
          <a:p>
            <a:pPr algn="ctr"/>
            <a:r>
              <a:rPr lang="en-GB" sz="800">
                <a:solidFill>
                  <a:schemeClr val="tx1"/>
                </a:solidFill>
                <a:latin typeface="Verdana"/>
                <a:ea typeface="Verdana"/>
                <a:cs typeface="Verdana" pitchFamily="34" charset="0"/>
              </a:rPr>
              <a:t>SNDLs &amp; 111</a:t>
            </a:r>
            <a:endParaRPr lang="en-GB" sz="800">
              <a:solidFill>
                <a:schemeClr val="tx1"/>
              </a:solidFill>
              <a:ea typeface="Calibri"/>
              <a:cs typeface="Calibri"/>
            </a:endParaRPr>
          </a:p>
          <a:p>
            <a:pPr algn="ctr"/>
            <a:r>
              <a:rPr lang="en-GB" sz="800">
                <a:solidFill>
                  <a:schemeClr val="tx1"/>
                </a:solidFill>
                <a:latin typeface="Verdana"/>
                <a:ea typeface="Verdana"/>
                <a:cs typeface="Verdana" pitchFamily="34" charset="0"/>
              </a:rPr>
              <a:t>ARF</a:t>
            </a:r>
          </a:p>
          <a:p>
            <a:pPr algn="ctr"/>
            <a:r>
              <a:rPr lang="en-GB" sz="800">
                <a:solidFill>
                  <a:schemeClr val="tx1"/>
                </a:solidFill>
                <a:latin typeface="Verdana"/>
                <a:ea typeface="Verdana"/>
                <a:cs typeface="Verdana" pitchFamily="34" charset="0"/>
              </a:rPr>
              <a:t>5DOB</a:t>
            </a:r>
          </a:p>
        </p:txBody>
      </p:sp>
    </p:spTree>
    <p:extLst>
      <p:ext uri="{BB962C8B-B14F-4D97-AF65-F5344CB8AC3E}">
        <p14:creationId xmlns:p14="http://schemas.microsoft.com/office/powerpoint/2010/main" val="30483934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52B67DE5-9EF2-4804-8341-59686503CE39}"/>
              </a:ext>
            </a:extLst>
          </p:cNvPr>
          <p:cNvCxnSpPr>
            <a:cxnSpLocks/>
          </p:cNvCxnSpPr>
          <p:nvPr/>
        </p:nvCxnSpPr>
        <p:spPr>
          <a:xfrm>
            <a:off x="4591113" y="5066242"/>
            <a:ext cx="1723" cy="343715"/>
          </a:xfrm>
          <a:prstGeom prst="line">
            <a:avLst/>
          </a:prstGeom>
          <a:ln w="28575">
            <a:solidFill>
              <a:srgbClr val="4A504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B818BDD4-9550-558C-0DFD-51E8BA68272F}"/>
              </a:ext>
            </a:extLst>
          </p:cNvPr>
          <p:cNvCxnSpPr>
            <a:cxnSpLocks/>
          </p:cNvCxnSpPr>
          <p:nvPr/>
        </p:nvCxnSpPr>
        <p:spPr>
          <a:xfrm flipH="1">
            <a:off x="5832370" y="3356715"/>
            <a:ext cx="1" cy="906762"/>
          </a:xfrm>
          <a:prstGeom prst="line">
            <a:avLst/>
          </a:prstGeom>
          <a:ln w="28575">
            <a:solidFill>
              <a:srgbClr val="4A504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880CA1A4-7F10-F078-0D00-40562BA8BC9A}"/>
              </a:ext>
            </a:extLst>
          </p:cNvPr>
          <p:cNvCxnSpPr>
            <a:cxnSpLocks/>
          </p:cNvCxnSpPr>
          <p:nvPr/>
        </p:nvCxnSpPr>
        <p:spPr>
          <a:xfrm>
            <a:off x="2295859" y="5066243"/>
            <a:ext cx="1723" cy="343715"/>
          </a:xfrm>
          <a:prstGeom prst="line">
            <a:avLst/>
          </a:prstGeom>
          <a:ln w="28575">
            <a:solidFill>
              <a:srgbClr val="4A504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630008F0-0707-2417-9AFC-F38F13A79D95}"/>
              </a:ext>
            </a:extLst>
          </p:cNvPr>
          <p:cNvCxnSpPr>
            <a:cxnSpLocks/>
          </p:cNvCxnSpPr>
          <p:nvPr/>
        </p:nvCxnSpPr>
        <p:spPr>
          <a:xfrm>
            <a:off x="3453821" y="3359439"/>
            <a:ext cx="18509" cy="1702697"/>
          </a:xfrm>
          <a:prstGeom prst="line">
            <a:avLst/>
          </a:prstGeom>
          <a:ln w="28575">
            <a:solidFill>
              <a:srgbClr val="4A504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2249227" y="504368"/>
            <a:ext cx="4679486" cy="615553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pPr algn="ctr"/>
            <a:r>
              <a:rPr lang="en-GB">
                <a:latin typeface="Fredoka One"/>
              </a:rPr>
              <a:t>ORGANISATION CHART  - October 2024</a:t>
            </a:r>
          </a:p>
          <a:p>
            <a:pPr algn="ctr"/>
            <a:r>
              <a:rPr lang="en-GB" sz="1600">
                <a:latin typeface="Fredoka One"/>
              </a:rPr>
              <a:t>Quality &amp; Learning &amp; Development</a:t>
            </a:r>
          </a:p>
        </p:txBody>
      </p: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9EAB8837-3C91-440E-B55E-1A2DA789D0DB}"/>
              </a:ext>
            </a:extLst>
          </p:cNvPr>
          <p:cNvCxnSpPr>
            <a:cxnSpLocks/>
          </p:cNvCxnSpPr>
          <p:nvPr/>
        </p:nvCxnSpPr>
        <p:spPr>
          <a:xfrm>
            <a:off x="4529950" y="1721248"/>
            <a:ext cx="1874" cy="1278147"/>
          </a:xfrm>
          <a:prstGeom prst="line">
            <a:avLst/>
          </a:prstGeom>
          <a:ln w="28575">
            <a:solidFill>
              <a:srgbClr val="4A504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3F3ACAE6-19D4-41D5-A512-1E18FB8B437E}"/>
              </a:ext>
            </a:extLst>
          </p:cNvPr>
          <p:cNvCxnSpPr>
            <a:cxnSpLocks/>
          </p:cNvCxnSpPr>
          <p:nvPr/>
        </p:nvCxnSpPr>
        <p:spPr>
          <a:xfrm flipV="1">
            <a:off x="5442216" y="4258397"/>
            <a:ext cx="1136515" cy="11028"/>
          </a:xfrm>
          <a:prstGeom prst="line">
            <a:avLst/>
          </a:prstGeom>
          <a:ln w="28575">
            <a:solidFill>
              <a:srgbClr val="4A504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2" name="Picture 21" descr="A picture containing text&#10;&#10;Description automatically generated">
            <a:extLst>
              <a:ext uri="{FF2B5EF4-FFF2-40B4-BE49-F238E27FC236}">
                <a16:creationId xmlns:a16="http://schemas.microsoft.com/office/drawing/2014/main" id="{E2D92A9A-EE6D-4AB3-8893-6A579849C57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656" y="307856"/>
            <a:ext cx="1456778" cy="393023"/>
          </a:xfrm>
          <a:prstGeom prst="rect">
            <a:avLst/>
          </a:prstGeom>
        </p:spPr>
      </p:pic>
      <p:sp>
        <p:nvSpPr>
          <p:cNvPr id="28" name="Rounded Rectangle 16">
            <a:extLst>
              <a:ext uri="{FF2B5EF4-FFF2-40B4-BE49-F238E27FC236}">
                <a16:creationId xmlns:a16="http://schemas.microsoft.com/office/drawing/2014/main" id="{CA13ADEE-F8F4-4B1F-A1EC-FD2FAAEA69A7}"/>
              </a:ext>
            </a:extLst>
          </p:cNvPr>
          <p:cNvSpPr/>
          <p:nvPr/>
        </p:nvSpPr>
        <p:spPr>
          <a:xfrm>
            <a:off x="3777334" y="5270097"/>
            <a:ext cx="1662073" cy="668890"/>
          </a:xfrm>
          <a:prstGeom prst="roundRect">
            <a:avLst/>
          </a:prstGeom>
          <a:solidFill>
            <a:srgbClr val="C7E0D2"/>
          </a:solidFill>
          <a:ln w="12700"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100" b="1">
                <a:solidFill>
                  <a:schemeClr val="tx1"/>
                </a:solidFill>
                <a:latin typeface="Verdana"/>
                <a:ea typeface="Verdana"/>
              </a:rPr>
              <a:t>Rene Castro</a:t>
            </a:r>
            <a:endParaRPr lang="en-US">
              <a:solidFill>
                <a:schemeClr val="tx1"/>
              </a:solidFill>
            </a:endParaRPr>
          </a:p>
          <a:p>
            <a:pPr algn="ctr"/>
            <a:r>
              <a:rPr lang="en-GB" sz="1100">
                <a:solidFill>
                  <a:schemeClr val="tx1"/>
                </a:solidFill>
                <a:latin typeface="Verdana"/>
                <a:ea typeface="Verdana"/>
                <a:cs typeface="Verdana" pitchFamily="34" charset="0"/>
              </a:rPr>
              <a:t>Quality &amp; Learning Support Officer </a:t>
            </a:r>
            <a:endParaRPr lang="en-GB" sz="110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4" name="Rounded Rectangle 15">
            <a:extLst>
              <a:ext uri="{FF2B5EF4-FFF2-40B4-BE49-F238E27FC236}">
                <a16:creationId xmlns:a16="http://schemas.microsoft.com/office/drawing/2014/main" id="{A355C5D1-B9DA-ABCF-D09E-7D77524578D4}"/>
              </a:ext>
            </a:extLst>
          </p:cNvPr>
          <p:cNvSpPr/>
          <p:nvPr/>
        </p:nvSpPr>
        <p:spPr>
          <a:xfrm>
            <a:off x="1418202" y="5282947"/>
            <a:ext cx="1748125" cy="670131"/>
          </a:xfrm>
          <a:prstGeom prst="roundRect">
            <a:avLst/>
          </a:prstGeom>
          <a:solidFill>
            <a:srgbClr val="C7E0D2"/>
          </a:solidFill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100" b="1">
                <a:solidFill>
                  <a:prstClr val="black"/>
                </a:solidFill>
                <a:latin typeface="Verdana"/>
                <a:ea typeface="Verdana"/>
                <a:cs typeface="Calibri"/>
              </a:rPr>
              <a:t>Amy Fryer</a:t>
            </a:r>
          </a:p>
          <a:p>
            <a:pPr algn="ctr"/>
            <a:r>
              <a:rPr lang="en-GB" sz="1100">
                <a:solidFill>
                  <a:prstClr val="black"/>
                </a:solidFill>
                <a:latin typeface="Verdana"/>
                <a:ea typeface="Verdana"/>
                <a:cs typeface="Calibri"/>
              </a:rPr>
              <a:t>Quality Assurance Support Officer</a:t>
            </a:r>
            <a:endParaRPr lang="en-GB">
              <a:solidFill>
                <a:prstClr val="black"/>
              </a:solidFill>
            </a:endParaRPr>
          </a:p>
        </p:txBody>
      </p:sp>
      <p:sp>
        <p:nvSpPr>
          <p:cNvPr id="4" name="Rounded Rectangle 15">
            <a:extLst>
              <a:ext uri="{FF2B5EF4-FFF2-40B4-BE49-F238E27FC236}">
                <a16:creationId xmlns:a16="http://schemas.microsoft.com/office/drawing/2014/main" id="{6FD31994-CD61-C4F9-392E-79BA2C943C10}"/>
              </a:ext>
            </a:extLst>
          </p:cNvPr>
          <p:cNvSpPr/>
          <p:nvPr/>
        </p:nvSpPr>
        <p:spPr>
          <a:xfrm>
            <a:off x="3974926" y="3940962"/>
            <a:ext cx="1665373" cy="670131"/>
          </a:xfrm>
          <a:prstGeom prst="roundRect">
            <a:avLst/>
          </a:prstGeom>
          <a:solidFill>
            <a:srgbClr val="F5BE4A"/>
          </a:solidFill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100" b="1">
                <a:solidFill>
                  <a:prstClr val="black"/>
                </a:solidFill>
                <a:latin typeface="Verdana"/>
                <a:ea typeface="Verdana"/>
                <a:cs typeface="Calibri"/>
              </a:rPr>
              <a:t>Wendy Allwood</a:t>
            </a:r>
          </a:p>
          <a:p>
            <a:pPr algn="ctr"/>
            <a:r>
              <a:rPr lang="en-GB" sz="1100">
                <a:solidFill>
                  <a:prstClr val="black"/>
                </a:solidFill>
                <a:latin typeface="Verdana"/>
                <a:ea typeface="Verdana"/>
                <a:cs typeface="Verdana" pitchFamily="34" charset="0"/>
              </a:rPr>
              <a:t>Co-production &amp; Engagement Officer</a:t>
            </a:r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Rounded Rectangle 15">
            <a:extLst>
              <a:ext uri="{FF2B5EF4-FFF2-40B4-BE49-F238E27FC236}">
                <a16:creationId xmlns:a16="http://schemas.microsoft.com/office/drawing/2014/main" id="{B61410E1-3C25-4244-D7A9-1AA20795D9CF}"/>
              </a:ext>
            </a:extLst>
          </p:cNvPr>
          <p:cNvSpPr/>
          <p:nvPr/>
        </p:nvSpPr>
        <p:spPr>
          <a:xfrm>
            <a:off x="6062213" y="3931705"/>
            <a:ext cx="1665373" cy="670131"/>
          </a:xfrm>
          <a:prstGeom prst="roundRect">
            <a:avLst/>
          </a:prstGeom>
          <a:solidFill>
            <a:srgbClr val="F5BE4A"/>
          </a:solidFill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100" b="1">
                <a:solidFill>
                  <a:prstClr val="black"/>
                </a:solidFill>
                <a:latin typeface="Verdana"/>
                <a:ea typeface="Verdana"/>
              </a:rPr>
              <a:t>Nigel Joseph</a:t>
            </a:r>
          </a:p>
          <a:p>
            <a:pPr algn="ctr"/>
            <a:r>
              <a:rPr lang="en-GB" sz="1100">
                <a:solidFill>
                  <a:prstClr val="black"/>
                </a:solidFill>
                <a:latin typeface="Verdana"/>
                <a:ea typeface="Verdana"/>
                <a:cs typeface="Verdana" pitchFamily="34" charset="0"/>
              </a:rPr>
              <a:t>Co-production &amp; Involvement Officer</a:t>
            </a:r>
          </a:p>
        </p:txBody>
      </p:sp>
      <p:sp>
        <p:nvSpPr>
          <p:cNvPr id="6" name="Rounded Rectangle 3">
            <a:extLst>
              <a:ext uri="{FF2B5EF4-FFF2-40B4-BE49-F238E27FC236}">
                <a16:creationId xmlns:a16="http://schemas.microsoft.com/office/drawing/2014/main" id="{7CE6B908-A7EC-B714-99E4-A6E26F2048CB}"/>
              </a:ext>
            </a:extLst>
          </p:cNvPr>
          <p:cNvSpPr/>
          <p:nvPr/>
        </p:nvSpPr>
        <p:spPr>
          <a:xfrm>
            <a:off x="2344145" y="1264687"/>
            <a:ext cx="4384304" cy="902093"/>
          </a:xfrm>
          <a:prstGeom prst="roundRect">
            <a:avLst/>
          </a:prstGeom>
          <a:solidFill>
            <a:srgbClr val="4A504D"/>
          </a:solidFill>
          <a:ln w="12700">
            <a:solidFill>
              <a:schemeClr val="tx1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400" b="1">
                <a:latin typeface="Verdana"/>
                <a:ea typeface="Verdana"/>
                <a:cs typeface="Verdana" pitchFamily="34" charset="0"/>
              </a:rPr>
              <a:t>Lisa Garside</a:t>
            </a:r>
          </a:p>
          <a:p>
            <a:pPr algn="ctr"/>
            <a:r>
              <a:rPr lang="en-GB" sz="1400">
                <a:latin typeface="Verdana"/>
                <a:ea typeface="Verdana"/>
                <a:cs typeface="Verdana" pitchFamily="34" charset="0"/>
              </a:rPr>
              <a:t> Chief Operating Officer</a:t>
            </a:r>
          </a:p>
        </p:txBody>
      </p:sp>
      <p:sp>
        <p:nvSpPr>
          <p:cNvPr id="8" name="Rounded Rectangle 3">
            <a:extLst>
              <a:ext uri="{FF2B5EF4-FFF2-40B4-BE49-F238E27FC236}">
                <a16:creationId xmlns:a16="http://schemas.microsoft.com/office/drawing/2014/main" id="{B0D6F84A-F1DC-25A8-314E-4FAEC3C91EED}"/>
              </a:ext>
            </a:extLst>
          </p:cNvPr>
          <p:cNvSpPr/>
          <p:nvPr/>
        </p:nvSpPr>
        <p:spPr>
          <a:xfrm>
            <a:off x="2362506" y="2468706"/>
            <a:ext cx="4384304" cy="902093"/>
          </a:xfrm>
          <a:prstGeom prst="roundRect">
            <a:avLst/>
          </a:prstGeom>
          <a:solidFill>
            <a:srgbClr val="C7E0D2"/>
          </a:solidFill>
          <a:ln w="12700">
            <a:solidFill>
              <a:schemeClr val="tx1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400" b="1">
                <a:solidFill>
                  <a:schemeClr val="bg1"/>
                </a:solidFill>
                <a:latin typeface="Verdana"/>
                <a:ea typeface="Verdana"/>
                <a:cs typeface="Calibri"/>
              </a:rPr>
              <a:t>Donna Rayner </a:t>
            </a:r>
            <a:endParaRPr lang="en-US" sz="1400">
              <a:solidFill>
                <a:schemeClr val="bg1"/>
              </a:solidFill>
              <a:latin typeface="Verdana"/>
              <a:ea typeface="Verdana"/>
              <a:cs typeface="Calibri"/>
            </a:endParaRPr>
          </a:p>
          <a:p>
            <a:pPr algn="ctr"/>
            <a:r>
              <a:rPr lang="en-GB" sz="1400">
                <a:solidFill>
                  <a:schemeClr val="bg1"/>
                </a:solidFill>
                <a:latin typeface="Verdana"/>
                <a:ea typeface="Verdana"/>
                <a:cs typeface="Verdana" pitchFamily="34" charset="0"/>
              </a:rPr>
              <a:t>Quality &amp; Learning Director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9FB445D2-8BA7-F85B-ACB7-3A7E8F9C5012}"/>
              </a:ext>
            </a:extLst>
          </p:cNvPr>
          <p:cNvCxnSpPr>
            <a:cxnSpLocks/>
          </p:cNvCxnSpPr>
          <p:nvPr/>
        </p:nvCxnSpPr>
        <p:spPr>
          <a:xfrm flipH="1" flipV="1">
            <a:off x="2297582" y="5067519"/>
            <a:ext cx="2284276" cy="7977"/>
          </a:xfrm>
          <a:prstGeom prst="line">
            <a:avLst/>
          </a:prstGeom>
          <a:ln w="28575">
            <a:solidFill>
              <a:srgbClr val="4A504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16526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62CFCC7A-BFB3-289F-EF25-7BFE3C2A19EB}"/>
              </a:ext>
            </a:extLst>
          </p:cNvPr>
          <p:cNvCxnSpPr>
            <a:cxnSpLocks/>
          </p:cNvCxnSpPr>
          <p:nvPr/>
        </p:nvCxnSpPr>
        <p:spPr>
          <a:xfrm flipH="1">
            <a:off x="3192416" y="3213935"/>
            <a:ext cx="5572" cy="764377"/>
          </a:xfrm>
          <a:prstGeom prst="line">
            <a:avLst/>
          </a:prstGeom>
          <a:ln w="28575">
            <a:solidFill>
              <a:srgbClr val="4A504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D8716DC5-7DBD-D694-3E62-5CE2030BE410}"/>
              </a:ext>
            </a:extLst>
          </p:cNvPr>
          <p:cNvCxnSpPr>
            <a:cxnSpLocks/>
          </p:cNvCxnSpPr>
          <p:nvPr/>
        </p:nvCxnSpPr>
        <p:spPr>
          <a:xfrm flipH="1">
            <a:off x="6403921" y="3213934"/>
            <a:ext cx="5572" cy="764377"/>
          </a:xfrm>
          <a:prstGeom prst="line">
            <a:avLst/>
          </a:prstGeom>
          <a:ln w="28575">
            <a:solidFill>
              <a:srgbClr val="4A504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9548B2C5-9FA1-CE8F-E672-ABF581013871}"/>
              </a:ext>
            </a:extLst>
          </p:cNvPr>
          <p:cNvCxnSpPr>
            <a:cxnSpLocks/>
          </p:cNvCxnSpPr>
          <p:nvPr/>
        </p:nvCxnSpPr>
        <p:spPr>
          <a:xfrm>
            <a:off x="6980892" y="4085856"/>
            <a:ext cx="6478" cy="1606119"/>
          </a:xfrm>
          <a:prstGeom prst="line">
            <a:avLst/>
          </a:prstGeom>
          <a:ln w="28575">
            <a:solidFill>
              <a:srgbClr val="4A504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0DE8BAF9-33AC-4655-BA4D-D1D7FABD0963}"/>
              </a:ext>
            </a:extLst>
          </p:cNvPr>
          <p:cNvCxnSpPr>
            <a:cxnSpLocks/>
          </p:cNvCxnSpPr>
          <p:nvPr/>
        </p:nvCxnSpPr>
        <p:spPr>
          <a:xfrm>
            <a:off x="4856999" y="2142590"/>
            <a:ext cx="22338" cy="2160331"/>
          </a:xfrm>
          <a:prstGeom prst="line">
            <a:avLst/>
          </a:prstGeom>
          <a:ln w="28575">
            <a:solidFill>
              <a:srgbClr val="4A504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2461338" y="528176"/>
            <a:ext cx="4621778" cy="646331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pPr algn="ctr"/>
            <a:r>
              <a:rPr lang="en-GB">
                <a:latin typeface="Fredoka One"/>
              </a:rPr>
              <a:t>ORGANISATION CHART  - October 2024</a:t>
            </a:r>
          </a:p>
          <a:p>
            <a:pPr algn="ctr"/>
            <a:r>
              <a:rPr lang="en-GB">
                <a:latin typeface="Fredoka One"/>
              </a:rPr>
              <a:t> People &amp; Culture</a:t>
            </a:r>
            <a:endParaRPr lang="en-GB" sz="1600">
              <a:latin typeface="Fredoka One"/>
            </a:endParaRPr>
          </a:p>
        </p:txBody>
      </p:sp>
      <p:pic>
        <p:nvPicPr>
          <p:cNvPr id="22" name="Picture 21" descr="A picture containing text&#10;&#10;Description automatically generated">
            <a:extLst>
              <a:ext uri="{FF2B5EF4-FFF2-40B4-BE49-F238E27FC236}">
                <a16:creationId xmlns:a16="http://schemas.microsoft.com/office/drawing/2014/main" id="{E2D92A9A-EE6D-4AB3-8893-6A579849C57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3027" y="458319"/>
            <a:ext cx="1456778" cy="393023"/>
          </a:xfrm>
          <a:prstGeom prst="rect">
            <a:avLst/>
          </a:prstGeom>
        </p:spPr>
      </p:pic>
      <p:sp>
        <p:nvSpPr>
          <p:cNvPr id="3" name="Rounded Rectangle 3">
            <a:extLst>
              <a:ext uri="{FF2B5EF4-FFF2-40B4-BE49-F238E27FC236}">
                <a16:creationId xmlns:a16="http://schemas.microsoft.com/office/drawing/2014/main" id="{A3394B0F-2E3D-49EB-6AA7-74950EEAB14A}"/>
              </a:ext>
            </a:extLst>
          </p:cNvPr>
          <p:cNvSpPr/>
          <p:nvPr/>
        </p:nvSpPr>
        <p:spPr>
          <a:xfrm>
            <a:off x="2657380" y="2524848"/>
            <a:ext cx="4384304" cy="902093"/>
          </a:xfrm>
          <a:prstGeom prst="roundRect">
            <a:avLst/>
          </a:prstGeom>
          <a:solidFill>
            <a:srgbClr val="C7E0D2"/>
          </a:solidFill>
          <a:ln w="12700">
            <a:solidFill>
              <a:schemeClr val="tx1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400" b="1">
                <a:solidFill>
                  <a:schemeClr val="bg1"/>
                </a:solidFill>
                <a:latin typeface="Verdana"/>
                <a:ea typeface="Verdana"/>
                <a:cs typeface="Verdana" pitchFamily="34" charset="0"/>
              </a:rPr>
              <a:t>Vacant</a:t>
            </a:r>
          </a:p>
          <a:p>
            <a:pPr algn="ctr"/>
            <a:r>
              <a:rPr lang="en-GB" sz="1400">
                <a:solidFill>
                  <a:schemeClr val="bg1"/>
                </a:solidFill>
                <a:latin typeface="Verdana"/>
                <a:ea typeface="Verdana"/>
                <a:cs typeface="Verdana" pitchFamily="34" charset="0"/>
              </a:rPr>
              <a:t>  People &amp; Culture Director</a:t>
            </a:r>
          </a:p>
        </p:txBody>
      </p:sp>
      <p:sp>
        <p:nvSpPr>
          <p:cNvPr id="6" name="Rounded Rectangle 15">
            <a:extLst>
              <a:ext uri="{FF2B5EF4-FFF2-40B4-BE49-F238E27FC236}">
                <a16:creationId xmlns:a16="http://schemas.microsoft.com/office/drawing/2014/main" id="{ADAE49B8-A918-7303-28BA-6905CAB827F7}"/>
              </a:ext>
            </a:extLst>
          </p:cNvPr>
          <p:cNvSpPr/>
          <p:nvPr/>
        </p:nvSpPr>
        <p:spPr>
          <a:xfrm>
            <a:off x="6064321" y="3560723"/>
            <a:ext cx="1833141" cy="758409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100" b="1">
                <a:latin typeface="Verdana"/>
                <a:ea typeface="Verdana"/>
                <a:cs typeface="Verdana" pitchFamily="34" charset="0"/>
              </a:rPr>
              <a:t>Lisa Dorgan</a:t>
            </a:r>
          </a:p>
          <a:p>
            <a:pPr algn="ctr"/>
            <a:r>
              <a:rPr lang="en-GB" sz="1100">
                <a:latin typeface="Verdana"/>
                <a:ea typeface="Verdana"/>
                <a:cs typeface="Verdana" pitchFamily="34" charset="0"/>
              </a:rPr>
              <a:t>ER Manager</a:t>
            </a:r>
            <a:endParaRPr lang="en-GB" sz="1100" b="1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Rounded Rectangle 15">
            <a:extLst>
              <a:ext uri="{FF2B5EF4-FFF2-40B4-BE49-F238E27FC236}">
                <a16:creationId xmlns:a16="http://schemas.microsoft.com/office/drawing/2014/main" id="{FFC7C36A-8BD8-E0CD-F562-3EE04EC71683}"/>
              </a:ext>
            </a:extLst>
          </p:cNvPr>
          <p:cNvSpPr/>
          <p:nvPr/>
        </p:nvSpPr>
        <p:spPr>
          <a:xfrm>
            <a:off x="3989154" y="3571331"/>
            <a:ext cx="1788098" cy="737195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100" b="1">
                <a:solidFill>
                  <a:prstClr val="black"/>
                </a:solidFill>
                <a:latin typeface="Verdana"/>
                <a:ea typeface="Verdana"/>
              </a:rPr>
              <a:t>Megan Muircroft</a:t>
            </a:r>
          </a:p>
          <a:p>
            <a:pPr algn="ctr"/>
            <a:r>
              <a:rPr lang="en-GB" sz="1100">
                <a:solidFill>
                  <a:prstClr val="black"/>
                </a:solidFill>
                <a:latin typeface="Verdana"/>
                <a:ea typeface="Verdana"/>
              </a:rPr>
              <a:t>HR Manager</a:t>
            </a:r>
            <a:endParaRPr lang="en-GB" sz="1100" b="1">
              <a:solidFill>
                <a:prstClr val="black"/>
              </a:solidFill>
              <a:latin typeface="Verdana"/>
              <a:ea typeface="Verdana"/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71959482-0CBC-4946-0BA3-5DEA420DD812}"/>
              </a:ext>
            </a:extLst>
          </p:cNvPr>
          <p:cNvCxnSpPr>
            <a:cxnSpLocks/>
          </p:cNvCxnSpPr>
          <p:nvPr/>
        </p:nvCxnSpPr>
        <p:spPr>
          <a:xfrm flipV="1">
            <a:off x="2657569" y="3968321"/>
            <a:ext cx="532520" cy="3792"/>
          </a:xfrm>
          <a:prstGeom prst="line">
            <a:avLst/>
          </a:prstGeom>
          <a:ln w="28575">
            <a:solidFill>
              <a:srgbClr val="4A504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671A3920-71F5-4EA7-8835-88B97E76A1A5}"/>
              </a:ext>
            </a:extLst>
          </p:cNvPr>
          <p:cNvCxnSpPr>
            <a:cxnSpLocks/>
          </p:cNvCxnSpPr>
          <p:nvPr/>
        </p:nvCxnSpPr>
        <p:spPr>
          <a:xfrm flipH="1">
            <a:off x="2361920" y="5963583"/>
            <a:ext cx="506284" cy="3674"/>
          </a:xfrm>
          <a:prstGeom prst="line">
            <a:avLst/>
          </a:prstGeom>
          <a:ln w="28575">
            <a:solidFill>
              <a:srgbClr val="4A504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364DB1B3-66B4-6963-9D6E-70BC5386FD5C}"/>
              </a:ext>
            </a:extLst>
          </p:cNvPr>
          <p:cNvCxnSpPr>
            <a:cxnSpLocks/>
          </p:cNvCxnSpPr>
          <p:nvPr/>
        </p:nvCxnSpPr>
        <p:spPr>
          <a:xfrm flipH="1">
            <a:off x="2648045" y="3974795"/>
            <a:ext cx="10244" cy="1986670"/>
          </a:xfrm>
          <a:prstGeom prst="line">
            <a:avLst/>
          </a:prstGeom>
          <a:ln w="28575">
            <a:solidFill>
              <a:srgbClr val="4A504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ounded Rectangle 15">
            <a:extLst>
              <a:ext uri="{FF2B5EF4-FFF2-40B4-BE49-F238E27FC236}">
                <a16:creationId xmlns:a16="http://schemas.microsoft.com/office/drawing/2014/main" id="{A355C5D1-B9DA-ABCF-D09E-7D77524578D4}"/>
              </a:ext>
            </a:extLst>
          </p:cNvPr>
          <p:cNvSpPr/>
          <p:nvPr/>
        </p:nvSpPr>
        <p:spPr>
          <a:xfrm>
            <a:off x="6145318" y="4606639"/>
            <a:ext cx="1702712" cy="757268"/>
          </a:xfrm>
          <a:prstGeom prst="roundRect">
            <a:avLst/>
          </a:prstGeom>
          <a:solidFill>
            <a:srgbClr val="F5BE4A"/>
          </a:solidFill>
          <a:ln w="12700">
            <a:solidFill>
              <a:srgbClr val="4A504D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050" b="1">
                <a:solidFill>
                  <a:prstClr val="black"/>
                </a:solidFill>
                <a:latin typeface="Verdana"/>
                <a:ea typeface="Verdana"/>
                <a:cs typeface="Verdana" pitchFamily="34" charset="0"/>
              </a:rPr>
              <a:t>Aneta Piatek-Bator</a:t>
            </a:r>
            <a:endParaRPr lang="en-GB" sz="1050">
              <a:solidFill>
                <a:prstClr val="black"/>
              </a:solidFill>
              <a:latin typeface="Verdana"/>
              <a:ea typeface="Verdana"/>
              <a:cs typeface="Verdana" pitchFamily="34" charset="0"/>
            </a:endParaRPr>
          </a:p>
          <a:p>
            <a:pPr algn="ctr"/>
            <a:r>
              <a:rPr lang="en-GB" sz="1100">
                <a:solidFill>
                  <a:prstClr val="black"/>
                </a:solidFill>
                <a:latin typeface="Verdana"/>
                <a:ea typeface="Verdana"/>
                <a:cs typeface="Verdana" pitchFamily="34" charset="0"/>
              </a:rPr>
              <a:t>Recruitment</a:t>
            </a:r>
          </a:p>
          <a:p>
            <a:pPr algn="ctr"/>
            <a:r>
              <a:rPr lang="en-GB" sz="1100">
                <a:solidFill>
                  <a:prstClr val="black"/>
                </a:solidFill>
                <a:latin typeface="Verdana"/>
                <a:ea typeface="Verdana"/>
                <a:cs typeface="Calibri"/>
              </a:rPr>
              <a:t>Officer</a:t>
            </a:r>
          </a:p>
        </p:txBody>
      </p:sp>
      <p:sp>
        <p:nvSpPr>
          <p:cNvPr id="21" name="Rounded Rectangle 15">
            <a:extLst>
              <a:ext uri="{FF2B5EF4-FFF2-40B4-BE49-F238E27FC236}">
                <a16:creationId xmlns:a16="http://schemas.microsoft.com/office/drawing/2014/main" id="{76C669DB-C644-FF7D-025A-9982CB7AAAB3}"/>
              </a:ext>
            </a:extLst>
          </p:cNvPr>
          <p:cNvSpPr/>
          <p:nvPr/>
        </p:nvSpPr>
        <p:spPr>
          <a:xfrm>
            <a:off x="1796959" y="4604137"/>
            <a:ext cx="1702712" cy="757268"/>
          </a:xfrm>
          <a:prstGeom prst="roundRect">
            <a:avLst/>
          </a:prstGeom>
          <a:solidFill>
            <a:srgbClr val="F5BE4A"/>
          </a:solidFill>
          <a:ln w="12700">
            <a:solidFill>
              <a:srgbClr val="4A504D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200" b="1">
                <a:solidFill>
                  <a:prstClr val="black"/>
                </a:solidFill>
                <a:latin typeface="Verdana"/>
                <a:ea typeface="Verdana"/>
                <a:cs typeface="Verdana" pitchFamily="34" charset="0"/>
              </a:rPr>
              <a:t>Hannah Harrison</a:t>
            </a:r>
            <a:endParaRPr lang="en-US" sz="1200">
              <a:solidFill>
                <a:prstClr val="black"/>
              </a:solidFill>
              <a:latin typeface="Verdana"/>
              <a:ea typeface="Verdana"/>
              <a:cs typeface="Verdana" pitchFamily="34" charset="0"/>
            </a:endParaRPr>
          </a:p>
          <a:p>
            <a:pPr algn="ctr"/>
            <a:r>
              <a:rPr lang="en-GB" sz="1100">
                <a:solidFill>
                  <a:prstClr val="black"/>
                </a:solidFill>
                <a:latin typeface="Verdana"/>
                <a:ea typeface="Verdana"/>
                <a:cs typeface="Verdana" pitchFamily="34" charset="0"/>
              </a:rPr>
              <a:t>Public Relations Officer </a:t>
            </a:r>
            <a:endParaRPr lang="en-US" sz="1100">
              <a:solidFill>
                <a:prstClr val="black"/>
              </a:solidFill>
              <a:latin typeface="Verdana"/>
              <a:ea typeface="Verdana"/>
              <a:cs typeface="Calibri"/>
            </a:endParaRPr>
          </a:p>
        </p:txBody>
      </p:sp>
      <p:sp>
        <p:nvSpPr>
          <p:cNvPr id="25" name="Rounded Rectangle 16">
            <a:extLst>
              <a:ext uri="{FF2B5EF4-FFF2-40B4-BE49-F238E27FC236}">
                <a16:creationId xmlns:a16="http://schemas.microsoft.com/office/drawing/2014/main" id="{9145FBD5-8A0E-AFAD-E814-F3164EEA0FE8}"/>
              </a:ext>
            </a:extLst>
          </p:cNvPr>
          <p:cNvSpPr/>
          <p:nvPr/>
        </p:nvSpPr>
        <p:spPr>
          <a:xfrm>
            <a:off x="6169525" y="5631779"/>
            <a:ext cx="1662073" cy="668890"/>
          </a:xfrm>
          <a:prstGeom prst="roundRect">
            <a:avLst/>
          </a:prstGeom>
          <a:solidFill>
            <a:srgbClr val="A3CFE9"/>
          </a:solidFill>
          <a:ln w="12700"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000" b="1">
                <a:solidFill>
                  <a:schemeClr val="tx1"/>
                </a:solidFill>
                <a:latin typeface="Verdana"/>
                <a:ea typeface="Verdana"/>
              </a:rPr>
              <a:t>Nicole Jordan</a:t>
            </a:r>
            <a:endParaRPr lang="en-US" sz="1000">
              <a:solidFill>
                <a:schemeClr val="tx1"/>
              </a:solidFill>
              <a:latin typeface="Verdana"/>
              <a:ea typeface="Verdana"/>
            </a:endParaRPr>
          </a:p>
          <a:p>
            <a:pPr algn="ctr"/>
            <a:r>
              <a:rPr lang="en-GB" sz="1000">
                <a:solidFill>
                  <a:schemeClr val="tx1"/>
                </a:solidFill>
                <a:latin typeface="Verdana"/>
                <a:ea typeface="Verdana"/>
              </a:rPr>
              <a:t>HR &amp; Recruitment Support Assistant</a:t>
            </a:r>
          </a:p>
        </p:txBody>
      </p:sp>
      <p:sp>
        <p:nvSpPr>
          <p:cNvPr id="23" name="Rounded Rectangle 16">
            <a:extLst>
              <a:ext uri="{FF2B5EF4-FFF2-40B4-BE49-F238E27FC236}">
                <a16:creationId xmlns:a16="http://schemas.microsoft.com/office/drawing/2014/main" id="{89BBB2C7-9838-6985-2FA8-3C48B1435DE5}"/>
              </a:ext>
            </a:extLst>
          </p:cNvPr>
          <p:cNvSpPr/>
          <p:nvPr/>
        </p:nvSpPr>
        <p:spPr>
          <a:xfrm>
            <a:off x="2754406" y="5631779"/>
            <a:ext cx="1662073" cy="668890"/>
          </a:xfrm>
          <a:prstGeom prst="roundRect">
            <a:avLst/>
          </a:prstGeom>
          <a:solidFill>
            <a:srgbClr val="A3CFE9"/>
          </a:solidFill>
          <a:ln w="12700"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100" b="1">
                <a:solidFill>
                  <a:schemeClr val="tx1"/>
                </a:solidFill>
                <a:latin typeface="Verdana"/>
                <a:ea typeface="Verdana"/>
              </a:rPr>
              <a:t>Amy Lock</a:t>
            </a:r>
            <a:endParaRPr lang="en-US" sz="1100">
              <a:solidFill>
                <a:schemeClr val="tx1"/>
              </a:solidFill>
              <a:latin typeface="Verdana"/>
              <a:ea typeface="Verdana"/>
            </a:endParaRPr>
          </a:p>
          <a:p>
            <a:pPr algn="ctr"/>
            <a:r>
              <a:rPr lang="en-GB" sz="900">
                <a:solidFill>
                  <a:schemeClr val="tx1"/>
                </a:solidFill>
                <a:latin typeface="Verdana"/>
                <a:ea typeface="Verdana"/>
              </a:rPr>
              <a:t>Marketing &amp; Fundraising Support Assistant</a:t>
            </a:r>
          </a:p>
        </p:txBody>
      </p:sp>
      <p:sp>
        <p:nvSpPr>
          <p:cNvPr id="24" name="Rounded Rectangle 16">
            <a:extLst>
              <a:ext uri="{FF2B5EF4-FFF2-40B4-BE49-F238E27FC236}">
                <a16:creationId xmlns:a16="http://schemas.microsoft.com/office/drawing/2014/main" id="{F547C46A-EC31-7E3A-C764-B456CC330AA2}"/>
              </a:ext>
            </a:extLst>
          </p:cNvPr>
          <p:cNvSpPr/>
          <p:nvPr/>
        </p:nvSpPr>
        <p:spPr>
          <a:xfrm>
            <a:off x="888263" y="5631779"/>
            <a:ext cx="1662073" cy="668890"/>
          </a:xfrm>
          <a:prstGeom prst="roundRect">
            <a:avLst/>
          </a:prstGeom>
          <a:solidFill>
            <a:srgbClr val="A3CFE9"/>
          </a:solidFill>
          <a:ln w="12700"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000" b="1">
                <a:solidFill>
                  <a:schemeClr val="tx1"/>
                </a:solidFill>
                <a:latin typeface="Verdana"/>
                <a:ea typeface="Verdana"/>
              </a:rPr>
              <a:t>Sarah-Jayne Worthington</a:t>
            </a:r>
            <a:endParaRPr lang="en-US" sz="1000">
              <a:solidFill>
                <a:schemeClr val="tx1"/>
              </a:solidFill>
              <a:latin typeface="Verdana"/>
              <a:ea typeface="Verdana"/>
            </a:endParaRPr>
          </a:p>
          <a:p>
            <a:pPr algn="ctr"/>
            <a:r>
              <a:rPr lang="en-GB" sz="900">
                <a:solidFill>
                  <a:schemeClr val="tx1"/>
                </a:solidFill>
                <a:latin typeface="Verdana"/>
                <a:ea typeface="Verdana"/>
              </a:rPr>
              <a:t>Events Support Assistant</a:t>
            </a:r>
          </a:p>
        </p:txBody>
      </p:sp>
      <p:sp>
        <p:nvSpPr>
          <p:cNvPr id="27" name="Rounded Rectangle 3">
            <a:extLst>
              <a:ext uri="{FF2B5EF4-FFF2-40B4-BE49-F238E27FC236}">
                <a16:creationId xmlns:a16="http://schemas.microsoft.com/office/drawing/2014/main" id="{6FD62256-FC67-BD3B-D47A-620D19C10398}"/>
              </a:ext>
            </a:extLst>
          </p:cNvPr>
          <p:cNvSpPr/>
          <p:nvPr/>
        </p:nvSpPr>
        <p:spPr>
          <a:xfrm>
            <a:off x="2651858" y="1231242"/>
            <a:ext cx="4384304" cy="902093"/>
          </a:xfrm>
          <a:prstGeom prst="roundRect">
            <a:avLst/>
          </a:prstGeom>
          <a:solidFill>
            <a:srgbClr val="4A504D"/>
          </a:solidFill>
          <a:ln w="12700">
            <a:solidFill>
              <a:schemeClr val="tx1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400" b="1">
                <a:latin typeface="Verdana"/>
                <a:ea typeface="Verdana"/>
                <a:cs typeface="Verdana" pitchFamily="34" charset="0"/>
              </a:rPr>
              <a:t>Lisa Garside</a:t>
            </a:r>
          </a:p>
          <a:p>
            <a:pPr algn="ctr"/>
            <a:r>
              <a:rPr lang="en-GB" sz="1400">
                <a:latin typeface="Verdana"/>
                <a:ea typeface="Verdana"/>
                <a:cs typeface="Verdana" pitchFamily="34" charset="0"/>
              </a:rPr>
              <a:t> Chief Operating Officer</a:t>
            </a:r>
          </a:p>
        </p:txBody>
      </p:sp>
    </p:spTree>
    <p:extLst>
      <p:ext uri="{BB962C8B-B14F-4D97-AF65-F5344CB8AC3E}">
        <p14:creationId xmlns:p14="http://schemas.microsoft.com/office/powerpoint/2010/main" val="27605258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FA624FDF-AAFD-5EEB-7FA1-B148A8C270FA}"/>
              </a:ext>
            </a:extLst>
          </p:cNvPr>
          <p:cNvCxnSpPr>
            <a:cxnSpLocks/>
          </p:cNvCxnSpPr>
          <p:nvPr/>
        </p:nvCxnSpPr>
        <p:spPr>
          <a:xfrm>
            <a:off x="3345301" y="2470907"/>
            <a:ext cx="29639" cy="2231418"/>
          </a:xfrm>
          <a:prstGeom prst="line">
            <a:avLst/>
          </a:prstGeom>
          <a:ln w="28575">
            <a:solidFill>
              <a:srgbClr val="4A504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DB69FE99-AA02-5687-AEF0-A9E7664DCDF0}"/>
              </a:ext>
            </a:extLst>
          </p:cNvPr>
          <p:cNvCxnSpPr>
            <a:cxnSpLocks/>
          </p:cNvCxnSpPr>
          <p:nvPr/>
        </p:nvCxnSpPr>
        <p:spPr>
          <a:xfrm>
            <a:off x="5733107" y="2480162"/>
            <a:ext cx="20384" cy="1750155"/>
          </a:xfrm>
          <a:prstGeom prst="line">
            <a:avLst/>
          </a:prstGeom>
          <a:ln w="28575">
            <a:solidFill>
              <a:srgbClr val="4A504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2278080" y="504368"/>
            <a:ext cx="4621779" cy="615553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pPr algn="ctr"/>
            <a:r>
              <a:rPr lang="en-GB">
                <a:latin typeface="Fredoka One"/>
              </a:rPr>
              <a:t>ORGANISATION CHART  - October 2024</a:t>
            </a:r>
          </a:p>
          <a:p>
            <a:pPr algn="ctr"/>
            <a:r>
              <a:rPr lang="en-GB" sz="1600">
                <a:latin typeface="Fredoka One"/>
              </a:rPr>
              <a:t>Business Development</a:t>
            </a:r>
          </a:p>
        </p:txBody>
      </p: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9EAB8837-3C91-440E-B55E-1A2DA789D0DB}"/>
              </a:ext>
            </a:extLst>
          </p:cNvPr>
          <p:cNvCxnSpPr>
            <a:cxnSpLocks/>
          </p:cNvCxnSpPr>
          <p:nvPr/>
        </p:nvCxnSpPr>
        <p:spPr>
          <a:xfrm>
            <a:off x="4548459" y="1267751"/>
            <a:ext cx="38895" cy="2083337"/>
          </a:xfrm>
          <a:prstGeom prst="line">
            <a:avLst/>
          </a:prstGeom>
          <a:ln w="28575">
            <a:solidFill>
              <a:srgbClr val="4A504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2" name="Picture 21" descr="A picture containing text&#10;&#10;Description automatically generated">
            <a:extLst>
              <a:ext uri="{FF2B5EF4-FFF2-40B4-BE49-F238E27FC236}">
                <a16:creationId xmlns:a16="http://schemas.microsoft.com/office/drawing/2014/main" id="{E2D92A9A-EE6D-4AB3-8893-6A579849C57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656" y="307856"/>
            <a:ext cx="1456778" cy="393023"/>
          </a:xfrm>
          <a:prstGeom prst="rect">
            <a:avLst/>
          </a:prstGeom>
        </p:spPr>
      </p:pic>
      <p:sp>
        <p:nvSpPr>
          <p:cNvPr id="6" name="Rounded Rectangle 3">
            <a:extLst>
              <a:ext uri="{FF2B5EF4-FFF2-40B4-BE49-F238E27FC236}">
                <a16:creationId xmlns:a16="http://schemas.microsoft.com/office/drawing/2014/main" id="{7CE6B908-A7EC-B714-99E4-A6E26F2048CB}"/>
              </a:ext>
            </a:extLst>
          </p:cNvPr>
          <p:cNvSpPr/>
          <p:nvPr/>
        </p:nvSpPr>
        <p:spPr>
          <a:xfrm>
            <a:off x="2344145" y="1264687"/>
            <a:ext cx="4384304" cy="902093"/>
          </a:xfrm>
          <a:prstGeom prst="roundRect">
            <a:avLst/>
          </a:prstGeom>
          <a:solidFill>
            <a:srgbClr val="4A504D"/>
          </a:solidFill>
          <a:ln w="12700">
            <a:solidFill>
              <a:schemeClr val="tx1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400" b="1">
                <a:latin typeface="Verdana"/>
                <a:ea typeface="Verdana"/>
                <a:cs typeface="Verdana" pitchFamily="34" charset="0"/>
              </a:rPr>
              <a:t>Lisa Garside</a:t>
            </a:r>
          </a:p>
          <a:p>
            <a:pPr algn="ctr"/>
            <a:r>
              <a:rPr lang="en-GB" sz="1400">
                <a:latin typeface="Verdana"/>
                <a:ea typeface="Verdana"/>
                <a:cs typeface="Verdana" pitchFamily="34" charset="0"/>
              </a:rPr>
              <a:t> Chief Operating Officer</a:t>
            </a:r>
          </a:p>
        </p:txBody>
      </p:sp>
      <p:sp>
        <p:nvSpPr>
          <p:cNvPr id="8" name="Rounded Rectangle 3">
            <a:extLst>
              <a:ext uri="{FF2B5EF4-FFF2-40B4-BE49-F238E27FC236}">
                <a16:creationId xmlns:a16="http://schemas.microsoft.com/office/drawing/2014/main" id="{B0D6F84A-F1DC-25A8-314E-4FAEC3C91EED}"/>
              </a:ext>
            </a:extLst>
          </p:cNvPr>
          <p:cNvSpPr/>
          <p:nvPr/>
        </p:nvSpPr>
        <p:spPr>
          <a:xfrm>
            <a:off x="2362506" y="2468706"/>
            <a:ext cx="4384304" cy="902093"/>
          </a:xfrm>
          <a:prstGeom prst="roundRect">
            <a:avLst/>
          </a:prstGeom>
          <a:solidFill>
            <a:srgbClr val="C7E0D2"/>
          </a:solidFill>
          <a:ln w="12700">
            <a:solidFill>
              <a:schemeClr val="tx1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400" b="1">
                <a:solidFill>
                  <a:schemeClr val="bg1"/>
                </a:solidFill>
                <a:latin typeface="Verdana"/>
                <a:ea typeface="Verdana"/>
                <a:cs typeface="Calibri"/>
              </a:rPr>
              <a:t>Luke Stockley </a:t>
            </a:r>
            <a:endParaRPr lang="en-US" sz="1400">
              <a:solidFill>
                <a:schemeClr val="bg1"/>
              </a:solidFill>
              <a:latin typeface="Verdana"/>
              <a:ea typeface="Verdana"/>
              <a:cs typeface="Calibri"/>
            </a:endParaRPr>
          </a:p>
          <a:p>
            <a:pPr algn="ctr"/>
            <a:r>
              <a:rPr lang="en-GB" sz="1400">
                <a:solidFill>
                  <a:schemeClr val="bg1"/>
                </a:solidFill>
                <a:latin typeface="Verdana"/>
                <a:ea typeface="Verdana"/>
                <a:cs typeface="Verdana" pitchFamily="34" charset="0"/>
              </a:rPr>
              <a:t>Business Director</a:t>
            </a:r>
          </a:p>
        </p:txBody>
      </p:sp>
      <p:sp>
        <p:nvSpPr>
          <p:cNvPr id="2" name="Rounded Rectangle 20">
            <a:extLst>
              <a:ext uri="{FF2B5EF4-FFF2-40B4-BE49-F238E27FC236}">
                <a16:creationId xmlns:a16="http://schemas.microsoft.com/office/drawing/2014/main" id="{3681D09D-65B3-EBB9-0859-2A81D2CF09CF}"/>
              </a:ext>
            </a:extLst>
          </p:cNvPr>
          <p:cNvSpPr/>
          <p:nvPr/>
        </p:nvSpPr>
        <p:spPr>
          <a:xfrm>
            <a:off x="2452133" y="3586336"/>
            <a:ext cx="1828886" cy="612671"/>
          </a:xfrm>
          <a:prstGeom prst="roundRect">
            <a:avLst/>
          </a:prstGeom>
          <a:solidFill>
            <a:srgbClr val="A3CFE9"/>
          </a:solidFill>
          <a:ln w="12700"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 sz="1400" b="1">
              <a:solidFill>
                <a:schemeClr val="tx1"/>
              </a:solidFill>
              <a:latin typeface="Verdana"/>
              <a:ea typeface="Verdana"/>
              <a:cs typeface="Verdana" pitchFamily="34" charset="0"/>
            </a:endParaRPr>
          </a:p>
          <a:p>
            <a:pPr algn="ctr"/>
            <a:r>
              <a:rPr lang="en-GB" sz="1200" b="1">
                <a:solidFill>
                  <a:schemeClr val="bg1"/>
                </a:solidFill>
                <a:latin typeface="Verdana"/>
                <a:ea typeface="Verdana"/>
                <a:cs typeface="Verdana" pitchFamily="34" charset="0"/>
              </a:rPr>
              <a:t>Filipe Gomes</a:t>
            </a:r>
          </a:p>
          <a:p>
            <a:pPr algn="ctr"/>
            <a:r>
              <a:rPr lang="en-GB" sz="1200">
                <a:solidFill>
                  <a:schemeClr val="bg1"/>
                </a:solidFill>
                <a:latin typeface="Verdana"/>
                <a:ea typeface="Verdana"/>
                <a:cs typeface="Verdana" pitchFamily="34" charset="0"/>
              </a:rPr>
              <a:t>IT Services Manager</a:t>
            </a:r>
            <a:endParaRPr lang="en-US" sz="120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endParaRPr lang="en-GB" sz="1100" b="1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Rounded Rectangle 42">
            <a:extLst>
              <a:ext uri="{FF2B5EF4-FFF2-40B4-BE49-F238E27FC236}">
                <a16:creationId xmlns:a16="http://schemas.microsoft.com/office/drawing/2014/main" id="{60BC4D3E-1030-07E6-CAA3-081139EACD83}"/>
              </a:ext>
            </a:extLst>
          </p:cNvPr>
          <p:cNvSpPr/>
          <p:nvPr/>
        </p:nvSpPr>
        <p:spPr>
          <a:xfrm>
            <a:off x="2565022" y="4703403"/>
            <a:ext cx="1596564" cy="644555"/>
          </a:xfrm>
          <a:prstGeom prst="roundRect">
            <a:avLst/>
          </a:prstGeom>
          <a:solidFill>
            <a:srgbClr val="C7E0D2"/>
          </a:solidFill>
          <a:ln w="12700"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100" b="1">
                <a:solidFill>
                  <a:prstClr val="black"/>
                </a:solidFill>
                <a:latin typeface="Verdana"/>
                <a:ea typeface="Verdana"/>
                <a:cs typeface="Calibri"/>
              </a:rPr>
              <a:t>Alex Washington</a:t>
            </a:r>
          </a:p>
          <a:p>
            <a:pPr algn="ctr"/>
            <a:r>
              <a:rPr lang="en-GB" sz="1100">
                <a:solidFill>
                  <a:prstClr val="black"/>
                </a:solidFill>
                <a:latin typeface="Verdana"/>
                <a:ea typeface="Verdana"/>
                <a:cs typeface="Verdana" pitchFamily="34" charset="0"/>
              </a:rPr>
              <a:t>IT Support Officer</a:t>
            </a:r>
            <a:endParaRPr lang="en-GB" sz="1100">
              <a:solidFill>
                <a:prstClr val="black"/>
              </a:solidFill>
              <a:ea typeface="Calibri"/>
              <a:cs typeface="Calibri"/>
            </a:endParaRPr>
          </a:p>
        </p:txBody>
      </p:sp>
      <p:sp>
        <p:nvSpPr>
          <p:cNvPr id="4" name="Rounded Rectangle 15">
            <a:extLst>
              <a:ext uri="{FF2B5EF4-FFF2-40B4-BE49-F238E27FC236}">
                <a16:creationId xmlns:a16="http://schemas.microsoft.com/office/drawing/2014/main" id="{A355C5D1-B9DA-ABCF-D09E-7D77524578D4}"/>
              </a:ext>
            </a:extLst>
          </p:cNvPr>
          <p:cNvSpPr/>
          <p:nvPr/>
        </p:nvSpPr>
        <p:spPr>
          <a:xfrm>
            <a:off x="4897643" y="4106866"/>
            <a:ext cx="1702712" cy="757268"/>
          </a:xfrm>
          <a:prstGeom prst="roundRect">
            <a:avLst/>
          </a:prstGeom>
          <a:solidFill>
            <a:srgbClr val="F5BE4A"/>
          </a:solidFill>
          <a:ln w="12700">
            <a:solidFill>
              <a:srgbClr val="4A504D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100" b="1" dirty="0">
                <a:solidFill>
                  <a:prstClr val="black"/>
                </a:solidFill>
                <a:latin typeface="Verdana"/>
                <a:ea typeface="Verdana"/>
                <a:cs typeface="Verdana" pitchFamily="34" charset="0"/>
              </a:rPr>
              <a:t>Caroline Barber</a:t>
            </a:r>
          </a:p>
          <a:p>
            <a:pPr algn="ctr"/>
            <a:r>
              <a:rPr lang="en-GB" sz="1100" dirty="0">
                <a:solidFill>
                  <a:prstClr val="black"/>
                </a:solidFill>
                <a:latin typeface="Verdana"/>
                <a:ea typeface="Verdana"/>
                <a:cs typeface="Verdana" pitchFamily="34" charset="0"/>
              </a:rPr>
              <a:t>Health and Safety &amp; Wellbeing Officer</a:t>
            </a:r>
            <a:endParaRPr lang="en-GB" dirty="0">
              <a:solidFill>
                <a:prstClr val="black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307102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E438B9EC-A1B5-0542-6763-801FBDA317EE}"/>
              </a:ext>
            </a:extLst>
          </p:cNvPr>
          <p:cNvCxnSpPr>
            <a:cxnSpLocks/>
          </p:cNvCxnSpPr>
          <p:nvPr/>
        </p:nvCxnSpPr>
        <p:spPr>
          <a:xfrm flipH="1">
            <a:off x="2191182" y="4687632"/>
            <a:ext cx="5139621" cy="8111"/>
          </a:xfrm>
          <a:prstGeom prst="line">
            <a:avLst/>
          </a:prstGeom>
          <a:ln w="28575">
            <a:solidFill>
              <a:srgbClr val="4A504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616CCEF3-9699-1AFD-BCA7-EFFB860CCEB9}"/>
              </a:ext>
            </a:extLst>
          </p:cNvPr>
          <p:cNvCxnSpPr>
            <a:cxnSpLocks/>
          </p:cNvCxnSpPr>
          <p:nvPr/>
        </p:nvCxnSpPr>
        <p:spPr>
          <a:xfrm flipV="1">
            <a:off x="4740640" y="2075779"/>
            <a:ext cx="1771" cy="2619339"/>
          </a:xfrm>
          <a:prstGeom prst="line">
            <a:avLst/>
          </a:prstGeom>
          <a:ln w="28575">
            <a:solidFill>
              <a:srgbClr val="4A504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Picture 16" descr="A picture containing text&#10;&#10;Description automatically generated">
            <a:extLst>
              <a:ext uri="{FF2B5EF4-FFF2-40B4-BE49-F238E27FC236}">
                <a16:creationId xmlns:a16="http://schemas.microsoft.com/office/drawing/2014/main" id="{1BB86FD4-F517-463E-A3A3-D97066C8F86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841" y="460947"/>
            <a:ext cx="1456778" cy="393023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2442548" y="471090"/>
            <a:ext cx="4464684" cy="615553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pPr algn="ctr"/>
            <a:r>
              <a:rPr lang="en-GB">
                <a:latin typeface="Fredoka One"/>
              </a:rPr>
              <a:t>ORGANISATION CHART  October 2024</a:t>
            </a:r>
          </a:p>
          <a:p>
            <a:pPr algn="ctr"/>
            <a:r>
              <a:rPr lang="en-GB" sz="1600">
                <a:latin typeface="Fredoka One"/>
              </a:rPr>
              <a:t>Office Tasks Management</a:t>
            </a:r>
            <a:endParaRPr lang="en-GB" sz="1600">
              <a:latin typeface="Fredoka One" pitchFamily="2" charset="0"/>
            </a:endParaRPr>
          </a:p>
        </p:txBody>
      </p:sp>
      <p:sp>
        <p:nvSpPr>
          <p:cNvPr id="51" name="Rounded Rectangle 3">
            <a:extLst>
              <a:ext uri="{FF2B5EF4-FFF2-40B4-BE49-F238E27FC236}">
                <a16:creationId xmlns:a16="http://schemas.microsoft.com/office/drawing/2014/main" id="{99BBB198-33B1-289E-4BD3-CDDF5A031CF3}"/>
              </a:ext>
            </a:extLst>
          </p:cNvPr>
          <p:cNvSpPr/>
          <p:nvPr/>
        </p:nvSpPr>
        <p:spPr>
          <a:xfrm>
            <a:off x="3315855" y="1316131"/>
            <a:ext cx="2873082" cy="872458"/>
          </a:xfrm>
          <a:prstGeom prst="roundRect">
            <a:avLst/>
          </a:prstGeom>
          <a:solidFill>
            <a:srgbClr val="535652"/>
          </a:solidFill>
          <a:ln w="12700"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400" b="1">
                <a:solidFill>
                  <a:srgbClr val="F5BE4A"/>
                </a:solidFill>
                <a:latin typeface="Verdana"/>
                <a:ea typeface="Verdana"/>
              </a:rPr>
              <a:t>Tracey Dennis-Andrews</a:t>
            </a:r>
            <a:endParaRPr lang="en-US" sz="1400">
              <a:cs typeface="Calibri"/>
            </a:endParaRPr>
          </a:p>
          <a:p>
            <a:pPr algn="ctr"/>
            <a:r>
              <a:rPr lang="en-GB" sz="1400">
                <a:solidFill>
                  <a:srgbClr val="F5BE4A"/>
                </a:solidFill>
                <a:latin typeface="Verdana"/>
                <a:ea typeface="Verdana"/>
              </a:rPr>
              <a:t>CEO</a:t>
            </a:r>
            <a:endParaRPr lang="en-GB" sz="1400">
              <a:cs typeface="Calibri"/>
            </a:endParaRPr>
          </a:p>
        </p:txBody>
      </p:sp>
      <p:sp>
        <p:nvSpPr>
          <p:cNvPr id="3" name="Rounded Rectangle 52">
            <a:extLst>
              <a:ext uri="{FF2B5EF4-FFF2-40B4-BE49-F238E27FC236}">
                <a16:creationId xmlns:a16="http://schemas.microsoft.com/office/drawing/2014/main" id="{C1BB3B22-88C6-E8CD-8BA3-505E9EBF0519}"/>
              </a:ext>
            </a:extLst>
          </p:cNvPr>
          <p:cNvSpPr/>
          <p:nvPr/>
        </p:nvSpPr>
        <p:spPr>
          <a:xfrm>
            <a:off x="3519737" y="2369740"/>
            <a:ext cx="2454522" cy="888269"/>
          </a:xfrm>
          <a:prstGeom prst="roundRect">
            <a:avLst/>
          </a:prstGeom>
          <a:solidFill>
            <a:srgbClr val="D9D9D9"/>
          </a:solidFill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100" b="1">
                <a:latin typeface="Verdana"/>
                <a:ea typeface="Verdana"/>
                <a:cs typeface="Verdana" pitchFamily="34" charset="0"/>
              </a:rPr>
              <a:t>Elaine Peck</a:t>
            </a:r>
            <a:endParaRPr lang="en-GB"/>
          </a:p>
          <a:p>
            <a:pPr algn="ctr"/>
            <a:r>
              <a:rPr lang="en-GB" sz="1100">
                <a:latin typeface="Verdana"/>
                <a:ea typeface="Verdana"/>
                <a:cs typeface="Verdana" pitchFamily="34" charset="0"/>
              </a:rPr>
              <a:t>Office Manager &amp; Company Secretary </a:t>
            </a:r>
            <a:endParaRPr lang="en-GB" sz="11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Rounded Rectangle 16">
            <a:extLst>
              <a:ext uri="{FF2B5EF4-FFF2-40B4-BE49-F238E27FC236}">
                <a16:creationId xmlns:a16="http://schemas.microsoft.com/office/drawing/2014/main" id="{17579762-7FEB-39B7-B778-0D4E56A08965}"/>
              </a:ext>
            </a:extLst>
          </p:cNvPr>
          <p:cNvSpPr/>
          <p:nvPr/>
        </p:nvSpPr>
        <p:spPr>
          <a:xfrm>
            <a:off x="6844629" y="4358845"/>
            <a:ext cx="1662073" cy="668890"/>
          </a:xfrm>
          <a:prstGeom prst="roundRect">
            <a:avLst/>
          </a:prstGeom>
          <a:solidFill>
            <a:srgbClr val="C7E0D2"/>
          </a:solidFill>
          <a:ln w="12700"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100" b="1">
                <a:solidFill>
                  <a:schemeClr val="tx1"/>
                </a:solidFill>
                <a:latin typeface="Verdana"/>
                <a:ea typeface="Verdana"/>
              </a:rPr>
              <a:t>Rene Castro</a:t>
            </a:r>
            <a:endParaRPr lang="en-US">
              <a:solidFill>
                <a:schemeClr val="tx1"/>
              </a:solidFill>
            </a:endParaRPr>
          </a:p>
          <a:p>
            <a:pPr algn="ctr"/>
            <a:r>
              <a:rPr lang="en-GB" sz="1000">
                <a:solidFill>
                  <a:schemeClr val="tx1"/>
                </a:solidFill>
                <a:latin typeface="Verdana"/>
                <a:ea typeface="Verdana"/>
                <a:cs typeface="Verdana" pitchFamily="34" charset="0"/>
              </a:rPr>
              <a:t>Quality &amp; Learning Support Officer</a:t>
            </a:r>
            <a:endParaRPr lang="en-GB" sz="100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2" name="Rounded Rectangle 16">
            <a:extLst>
              <a:ext uri="{FF2B5EF4-FFF2-40B4-BE49-F238E27FC236}">
                <a16:creationId xmlns:a16="http://schemas.microsoft.com/office/drawing/2014/main" id="{F42DC4F1-54BA-827A-869B-C2F58A4E3513}"/>
              </a:ext>
            </a:extLst>
          </p:cNvPr>
          <p:cNvSpPr/>
          <p:nvPr/>
        </p:nvSpPr>
        <p:spPr>
          <a:xfrm>
            <a:off x="2879893" y="4361269"/>
            <a:ext cx="1662073" cy="668890"/>
          </a:xfrm>
          <a:prstGeom prst="roundRect">
            <a:avLst/>
          </a:prstGeom>
          <a:solidFill>
            <a:srgbClr val="A3CFE9"/>
          </a:solidFill>
          <a:ln w="12700"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100" b="1">
                <a:solidFill>
                  <a:schemeClr val="tx1"/>
                </a:solidFill>
                <a:latin typeface="Verdana"/>
                <a:ea typeface="Verdana"/>
              </a:rPr>
              <a:t>Nicole Jordan </a:t>
            </a:r>
            <a:endParaRPr lang="en-US" sz="1100">
              <a:solidFill>
                <a:schemeClr val="tx1"/>
              </a:solidFill>
              <a:ea typeface="Calibri"/>
              <a:cs typeface="Calibri"/>
            </a:endParaRPr>
          </a:p>
          <a:p>
            <a:pPr algn="ctr"/>
            <a:r>
              <a:rPr lang="en-GB" sz="1100">
                <a:solidFill>
                  <a:schemeClr val="tx1"/>
                </a:solidFill>
                <a:latin typeface="Verdana"/>
                <a:ea typeface="Verdana"/>
                <a:cs typeface="Verdana" pitchFamily="34" charset="0"/>
              </a:rPr>
              <a:t>HR Support Assistant</a:t>
            </a:r>
            <a:r>
              <a:rPr lang="en-GB" sz="1000">
                <a:solidFill>
                  <a:schemeClr val="tx1"/>
                </a:solidFill>
                <a:latin typeface="Verdana"/>
                <a:ea typeface="Verdana"/>
                <a:cs typeface="Verdana" pitchFamily="34" charset="0"/>
              </a:rPr>
              <a:t> </a:t>
            </a:r>
            <a:endParaRPr lang="en-GB" sz="100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4" name="Rounded Rectangle 15">
            <a:extLst>
              <a:ext uri="{FF2B5EF4-FFF2-40B4-BE49-F238E27FC236}">
                <a16:creationId xmlns:a16="http://schemas.microsoft.com/office/drawing/2014/main" id="{24E9CC88-9A31-1712-8FCF-C81C6C5F04E7}"/>
              </a:ext>
            </a:extLst>
          </p:cNvPr>
          <p:cNvSpPr/>
          <p:nvPr/>
        </p:nvSpPr>
        <p:spPr>
          <a:xfrm>
            <a:off x="973420" y="4357280"/>
            <a:ext cx="1748125" cy="670131"/>
          </a:xfrm>
          <a:prstGeom prst="roundRect">
            <a:avLst/>
          </a:prstGeom>
          <a:solidFill>
            <a:srgbClr val="A3CFE9"/>
          </a:solidFill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100" b="1">
                <a:solidFill>
                  <a:schemeClr val="tx1"/>
                </a:solidFill>
                <a:latin typeface="Verdana"/>
                <a:ea typeface="Verdana"/>
                <a:cs typeface="Calibri"/>
              </a:rPr>
              <a:t>Kam Bhachu</a:t>
            </a:r>
            <a:endParaRPr lang="en-US">
              <a:solidFill>
                <a:schemeClr val="tx1"/>
              </a:solidFill>
            </a:endParaRPr>
          </a:p>
          <a:p>
            <a:pPr algn="ctr"/>
            <a:r>
              <a:rPr lang="en-US" sz="1100">
                <a:solidFill>
                  <a:schemeClr val="tx1"/>
                </a:solidFill>
                <a:latin typeface="Verdana"/>
                <a:ea typeface="Verdana"/>
                <a:cs typeface="Verdana" pitchFamily="34" charset="0"/>
              </a:rPr>
              <a:t>Admin Support Assistant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Rounded Rectangle 62">
            <a:extLst>
              <a:ext uri="{FF2B5EF4-FFF2-40B4-BE49-F238E27FC236}">
                <a16:creationId xmlns:a16="http://schemas.microsoft.com/office/drawing/2014/main" id="{C0728395-2BE5-786D-9C5F-AF3A94F21528}"/>
              </a:ext>
            </a:extLst>
          </p:cNvPr>
          <p:cNvSpPr/>
          <p:nvPr/>
        </p:nvSpPr>
        <p:spPr>
          <a:xfrm>
            <a:off x="1008566" y="3453308"/>
            <a:ext cx="1644733" cy="666974"/>
          </a:xfrm>
          <a:prstGeom prst="roundRect">
            <a:avLst/>
          </a:prstGeom>
          <a:solidFill>
            <a:srgbClr val="C7E0D2"/>
          </a:solidFill>
          <a:ln w="12700">
            <a:solidFill>
              <a:schemeClr val="tx1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endParaRPr lang="en-GB" sz="1100" b="1">
              <a:latin typeface="Verdana"/>
              <a:ea typeface="Verdana"/>
              <a:cs typeface="Calibri"/>
            </a:endParaRPr>
          </a:p>
          <a:p>
            <a:pPr algn="ctr"/>
            <a:r>
              <a:rPr lang="en-GB" sz="1100" b="1">
                <a:solidFill>
                  <a:schemeClr val="bg1"/>
                </a:solidFill>
                <a:latin typeface="Verdana"/>
                <a:ea typeface="Verdana"/>
              </a:rPr>
              <a:t>Operations Department</a:t>
            </a:r>
            <a:endParaRPr lang="en-GB" sz="1100" b="1">
              <a:solidFill>
                <a:schemeClr val="bg1"/>
              </a:solidFill>
              <a:latin typeface="Verdana"/>
              <a:ea typeface="Verdana"/>
              <a:cs typeface="Verdana" pitchFamily="34" charset="0"/>
            </a:endParaRPr>
          </a:p>
          <a:p>
            <a:pPr algn="ctr"/>
            <a:endParaRPr lang="en-GB" sz="1100">
              <a:latin typeface="Verdana"/>
              <a:ea typeface="Verdana"/>
              <a:cs typeface="Calibri"/>
            </a:endParaRPr>
          </a:p>
        </p:txBody>
      </p:sp>
      <p:sp>
        <p:nvSpPr>
          <p:cNvPr id="7" name="Rounded Rectangle 16">
            <a:extLst>
              <a:ext uri="{FF2B5EF4-FFF2-40B4-BE49-F238E27FC236}">
                <a16:creationId xmlns:a16="http://schemas.microsoft.com/office/drawing/2014/main" id="{41E55892-0F63-411B-02DC-8E026A5D62A9}"/>
              </a:ext>
            </a:extLst>
          </p:cNvPr>
          <p:cNvSpPr/>
          <p:nvPr/>
        </p:nvSpPr>
        <p:spPr>
          <a:xfrm>
            <a:off x="4956595" y="4358845"/>
            <a:ext cx="1662073" cy="668890"/>
          </a:xfrm>
          <a:prstGeom prst="roundRect">
            <a:avLst/>
          </a:prstGeom>
          <a:solidFill>
            <a:srgbClr val="C7E0D2"/>
          </a:solidFill>
          <a:ln w="12700"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GB" sz="1100" b="1">
              <a:solidFill>
                <a:schemeClr val="tx1"/>
              </a:solidFill>
              <a:latin typeface="Verdana"/>
              <a:ea typeface="Verdana"/>
            </a:endParaRPr>
          </a:p>
          <a:p>
            <a:pPr algn="ctr"/>
            <a:r>
              <a:rPr lang="en-GB" sz="1100" b="1">
                <a:solidFill>
                  <a:schemeClr val="tx1"/>
                </a:solidFill>
                <a:latin typeface="Verdana"/>
                <a:ea typeface="Verdana"/>
              </a:rPr>
              <a:t>Alex Washington</a:t>
            </a:r>
            <a:endParaRPr lang="en-US" sz="1100">
              <a:solidFill>
                <a:schemeClr val="tx1"/>
              </a:solidFill>
              <a:latin typeface="Verdana"/>
              <a:ea typeface="Verdana"/>
            </a:endParaRPr>
          </a:p>
          <a:p>
            <a:pPr algn="ctr"/>
            <a:r>
              <a:rPr lang="en-GB" sz="1100">
                <a:solidFill>
                  <a:schemeClr val="tx1"/>
                </a:solidFill>
                <a:latin typeface="Verdana"/>
                <a:ea typeface="Verdana"/>
                <a:cs typeface="Verdana" pitchFamily="34" charset="0"/>
              </a:rPr>
              <a:t>IT Support Officer</a:t>
            </a:r>
          </a:p>
          <a:p>
            <a:pPr algn="ctr"/>
            <a:endParaRPr lang="en-GB" sz="1100" b="1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Rounded Rectangle 62">
            <a:extLst>
              <a:ext uri="{FF2B5EF4-FFF2-40B4-BE49-F238E27FC236}">
                <a16:creationId xmlns:a16="http://schemas.microsoft.com/office/drawing/2014/main" id="{3E350CEE-32F2-C772-2709-2CF27518BBEE}"/>
              </a:ext>
            </a:extLst>
          </p:cNvPr>
          <p:cNvSpPr/>
          <p:nvPr/>
        </p:nvSpPr>
        <p:spPr>
          <a:xfrm>
            <a:off x="2878087" y="3453307"/>
            <a:ext cx="1644733" cy="666974"/>
          </a:xfrm>
          <a:prstGeom prst="roundRect">
            <a:avLst/>
          </a:prstGeom>
          <a:solidFill>
            <a:srgbClr val="C7E0D2"/>
          </a:solidFill>
          <a:ln w="12700">
            <a:solidFill>
              <a:schemeClr val="tx1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endParaRPr lang="en-GB" sz="1100" b="1">
              <a:latin typeface="Verdana"/>
              <a:ea typeface="Verdana"/>
              <a:cs typeface="Calibri"/>
            </a:endParaRPr>
          </a:p>
          <a:p>
            <a:pPr algn="ctr"/>
            <a:r>
              <a:rPr lang="en-GB" sz="1100" b="1">
                <a:solidFill>
                  <a:schemeClr val="bg1"/>
                </a:solidFill>
                <a:latin typeface="Verdana"/>
                <a:ea typeface="Verdana"/>
              </a:rPr>
              <a:t> People &amp; Culture Department</a:t>
            </a:r>
            <a:endParaRPr lang="en-US" sz="1100" b="1">
              <a:solidFill>
                <a:schemeClr val="bg1"/>
              </a:solidFill>
              <a:latin typeface="Calibri"/>
              <a:ea typeface="Calibri"/>
              <a:cs typeface="Calibri"/>
            </a:endParaRPr>
          </a:p>
          <a:p>
            <a:pPr algn="ctr"/>
            <a:endParaRPr lang="en-GB" sz="1100">
              <a:latin typeface="Verdana"/>
              <a:ea typeface="Verdana"/>
              <a:cs typeface="Calibri"/>
            </a:endParaRPr>
          </a:p>
        </p:txBody>
      </p:sp>
      <p:sp>
        <p:nvSpPr>
          <p:cNvPr id="11" name="Rounded Rectangle 62">
            <a:extLst>
              <a:ext uri="{FF2B5EF4-FFF2-40B4-BE49-F238E27FC236}">
                <a16:creationId xmlns:a16="http://schemas.microsoft.com/office/drawing/2014/main" id="{AF6DCA05-005D-D55F-575F-5990475E1E7E}"/>
              </a:ext>
            </a:extLst>
          </p:cNvPr>
          <p:cNvSpPr/>
          <p:nvPr/>
        </p:nvSpPr>
        <p:spPr>
          <a:xfrm>
            <a:off x="6819267" y="3440319"/>
            <a:ext cx="1644733" cy="666974"/>
          </a:xfrm>
          <a:prstGeom prst="roundRect">
            <a:avLst/>
          </a:prstGeom>
          <a:solidFill>
            <a:srgbClr val="C7E0D2"/>
          </a:solidFill>
          <a:ln w="12700">
            <a:solidFill>
              <a:schemeClr val="tx1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 rtl="0"/>
            <a:r>
              <a:rPr lang="en-GB" sz="1100">
                <a:latin typeface="Verdana"/>
                <a:ea typeface="Segoe UI"/>
                <a:cs typeface="Segoe UI"/>
              </a:rPr>
              <a:t>​</a:t>
            </a:r>
            <a:r>
              <a:rPr lang="en-GB" sz="1100" b="1" baseline="0">
                <a:solidFill>
                  <a:schemeClr val="bg1"/>
                </a:solidFill>
                <a:latin typeface="Verdana"/>
                <a:ea typeface="Segoe UI"/>
                <a:cs typeface="Segoe UI"/>
              </a:rPr>
              <a:t>Quality &amp; Learning </a:t>
            </a:r>
            <a:r>
              <a:rPr lang="en-GB" sz="1100" b="1">
                <a:solidFill>
                  <a:schemeClr val="bg1"/>
                </a:solidFill>
                <a:latin typeface="Verdana"/>
                <a:ea typeface="Segoe UI"/>
                <a:cs typeface="Segoe UI"/>
              </a:rPr>
              <a:t>Department </a:t>
            </a:r>
            <a:endParaRPr lang="en-GB" sz="1100" b="1">
              <a:solidFill>
                <a:schemeClr val="bg1"/>
              </a:solidFill>
              <a:latin typeface="Verdana"/>
              <a:ea typeface="Verdana"/>
              <a:cs typeface="Calibri"/>
            </a:endParaRPr>
          </a:p>
        </p:txBody>
      </p:sp>
      <p:sp>
        <p:nvSpPr>
          <p:cNvPr id="13" name="Rounded Rectangle 62">
            <a:extLst>
              <a:ext uri="{FF2B5EF4-FFF2-40B4-BE49-F238E27FC236}">
                <a16:creationId xmlns:a16="http://schemas.microsoft.com/office/drawing/2014/main" id="{DEFA02A0-F85B-860F-CE2B-7A25C33F0F66}"/>
              </a:ext>
            </a:extLst>
          </p:cNvPr>
          <p:cNvSpPr/>
          <p:nvPr/>
        </p:nvSpPr>
        <p:spPr>
          <a:xfrm>
            <a:off x="4936757" y="3453307"/>
            <a:ext cx="1644733" cy="666974"/>
          </a:xfrm>
          <a:prstGeom prst="roundRect">
            <a:avLst/>
          </a:prstGeom>
          <a:solidFill>
            <a:srgbClr val="C7E0D2"/>
          </a:solidFill>
          <a:ln w="12700">
            <a:solidFill>
              <a:schemeClr val="tx1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endParaRPr lang="en-GB" sz="1100" b="1">
              <a:latin typeface="Verdana"/>
              <a:ea typeface="Verdana"/>
              <a:cs typeface="Calibri"/>
            </a:endParaRPr>
          </a:p>
          <a:p>
            <a:pPr algn="ctr"/>
            <a:r>
              <a:rPr lang="en-GB" sz="1100" b="1">
                <a:solidFill>
                  <a:schemeClr val="bg1"/>
                </a:solidFill>
                <a:latin typeface="Verdana"/>
                <a:ea typeface="Verdana"/>
                <a:cs typeface="Calibri"/>
              </a:rPr>
              <a:t>Business Development Department</a:t>
            </a:r>
          </a:p>
          <a:p>
            <a:pPr algn="ctr"/>
            <a:endParaRPr lang="en-GB" sz="1100">
              <a:latin typeface="Verdana"/>
              <a:ea typeface="Verdana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867098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FD088C-3410-D37B-0285-BE1D7D7DD2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35121" cy="557696"/>
          </a:xfrm>
        </p:spPr>
        <p:txBody>
          <a:bodyPr>
            <a:normAutofit/>
          </a:bodyPr>
          <a:lstStyle/>
          <a:p>
            <a:r>
              <a:rPr lang="en-US" sz="2400">
                <a:latin typeface="Fredoka One"/>
              </a:rPr>
              <a:t>Department Levels</a:t>
            </a:r>
            <a:endParaRPr lang="en-US" sz="240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4D90DAD1-AC56-CBE9-D5BE-E2CB6231428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91037146"/>
              </p:ext>
            </p:extLst>
          </p:nvPr>
        </p:nvGraphicFramePr>
        <p:xfrm>
          <a:off x="458304" y="993912"/>
          <a:ext cx="8126062" cy="41985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37320">
                  <a:extLst>
                    <a:ext uri="{9D8B030D-6E8A-4147-A177-3AD203B41FA5}">
                      <a16:colId xmlns:a16="http://schemas.microsoft.com/office/drawing/2014/main" val="2050152027"/>
                    </a:ext>
                  </a:extLst>
                </a:gridCol>
                <a:gridCol w="2488742">
                  <a:extLst>
                    <a:ext uri="{9D8B030D-6E8A-4147-A177-3AD203B41FA5}">
                      <a16:colId xmlns:a16="http://schemas.microsoft.com/office/drawing/2014/main" val="696198823"/>
                    </a:ext>
                  </a:extLst>
                </a:gridCol>
              </a:tblGrid>
              <a:tr h="344009">
                <a:tc>
                  <a:txBody>
                    <a:bodyPr/>
                    <a:lstStyle/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sz="1600" b="0" dirty="0">
                          <a:solidFill>
                            <a:srgbClr val="C7E0D2"/>
                          </a:solidFill>
                          <a:latin typeface="Verdana"/>
                        </a:rPr>
                        <a:t>Board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4A504D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600" b="0" dirty="0">
                          <a:solidFill>
                            <a:srgbClr val="C7E0D2"/>
                          </a:solidFill>
                          <a:latin typeface="Verdana"/>
                        </a:rPr>
                        <a:t>NED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4A504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9427426"/>
                  </a:ext>
                </a:extLst>
              </a:tr>
              <a:tr h="588145">
                <a:tc>
                  <a:txBody>
                    <a:bodyPr/>
                    <a:lstStyle/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sz="1600" dirty="0">
                          <a:solidFill>
                            <a:srgbClr val="FFC000"/>
                          </a:solidFill>
                          <a:latin typeface="Verdana"/>
                        </a:rPr>
                        <a:t>CEO</a:t>
                      </a:r>
                    </a:p>
                    <a:p>
                      <a:pPr marL="285750" lvl="0" indent="-285750">
                        <a:buFont typeface="Arial"/>
                        <a:buChar char="•"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Verdana"/>
                        </a:rPr>
                        <a:t>COO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4A504D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600" dirty="0">
                          <a:solidFill>
                            <a:srgbClr val="FFC000"/>
                          </a:solidFill>
                          <a:latin typeface="Verdana"/>
                        </a:rPr>
                        <a:t>C-Suite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4A504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5457495"/>
                  </a:ext>
                </a:extLst>
              </a:tr>
              <a:tr h="344009">
                <a:tc>
                  <a:txBody>
                    <a:bodyPr/>
                    <a:lstStyle/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  <a:latin typeface="Verdana"/>
                        </a:rPr>
                        <a:t>Directors, Company Accountant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C7E0D2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  <a:latin typeface="Verdana"/>
                        </a:rPr>
                        <a:t>Department Directors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C7E0D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1979284"/>
                  </a:ext>
                </a:extLst>
              </a:tr>
              <a:tr h="588145">
                <a:tc>
                  <a:txBody>
                    <a:bodyPr/>
                    <a:lstStyle/>
                    <a:p>
                      <a:pPr marL="285750" lvl="0" indent="-285750">
                        <a:buFont typeface="Arial"/>
                        <a:buChar char="•"/>
                      </a:pPr>
                      <a:r>
                        <a:rPr lang="en-US" sz="1600" b="0" i="0" u="none" strike="noStrike" noProof="0" dirty="0">
                          <a:solidFill>
                            <a:schemeClr val="bg1"/>
                          </a:solidFill>
                          <a:latin typeface="Verdana"/>
                        </a:rPr>
                        <a:t>Operations Managers, HR/ER Managers, IT Manager, Payroll Manager</a:t>
                      </a:r>
                      <a:endParaRPr lang="en-US" sz="1600" dirty="0">
                        <a:solidFill>
                          <a:schemeClr val="bg1"/>
                        </a:solidFill>
                        <a:latin typeface="Verdana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A3CFE9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600" b="0" i="0" u="none" strike="noStrike" noProof="0" dirty="0">
                          <a:solidFill>
                            <a:schemeClr val="bg1"/>
                          </a:solidFill>
                          <a:latin typeface="Verdana"/>
                        </a:rPr>
                        <a:t>Senior Managers</a:t>
                      </a:r>
                      <a:endParaRPr lang="en-US" sz="1600" dirty="0">
                        <a:latin typeface="Verdana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A3CF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2210629"/>
                  </a:ext>
                </a:extLst>
              </a:tr>
              <a:tr h="344009">
                <a:tc>
                  <a:txBody>
                    <a:bodyPr/>
                    <a:lstStyle/>
                    <a:p>
                      <a:pPr marL="285750" lvl="0" indent="-285750">
                        <a:buFont typeface="Arial"/>
                        <a:buChar char="•"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Verdana"/>
                        </a:rPr>
                        <a:t>Service Managers, Office Manager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Verdana"/>
                        </a:rPr>
                        <a:t>Middle Managers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1146895"/>
                  </a:ext>
                </a:extLst>
              </a:tr>
              <a:tr h="588145">
                <a:tc>
                  <a:txBody>
                    <a:bodyPr/>
                    <a:lstStyle/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sz="1600" dirty="0">
                          <a:latin typeface="Verdana"/>
                        </a:rPr>
                        <a:t>Officers, Area Team Leaders</a:t>
                      </a:r>
                      <a:endParaRPr lang="en-US" dirty="0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600" dirty="0">
                          <a:latin typeface="Verdana"/>
                        </a:rPr>
                        <a:t>Department Leads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6792492"/>
                  </a:ext>
                </a:extLst>
              </a:tr>
              <a:tr h="588145">
                <a:tc>
                  <a:txBody>
                    <a:bodyPr/>
                    <a:lstStyle/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sz="1600" b="0" i="0" u="none" strike="noStrike" noProof="0" dirty="0">
                          <a:solidFill>
                            <a:srgbClr val="000000"/>
                          </a:solidFill>
                          <a:latin typeface="Verdana"/>
                        </a:rPr>
                        <a:t>Team Leaders </a:t>
                      </a:r>
                    </a:p>
                    <a:p>
                      <a:pPr marL="285750" lvl="0" indent="-285750">
                        <a:buFont typeface="Arial"/>
                        <a:buChar char="•"/>
                      </a:pPr>
                      <a:r>
                        <a:rPr lang="en-US" sz="1600" b="0" i="0" u="none" strike="noStrike" noProof="0" dirty="0">
                          <a:solidFill>
                            <a:srgbClr val="000000"/>
                          </a:solidFill>
                          <a:latin typeface="Verdana"/>
                        </a:rPr>
                        <a:t>Senior Support Worker/ Support Officers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C7E0D2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600" dirty="0">
                          <a:latin typeface="Verdana"/>
                        </a:rPr>
                        <a:t>Support Lead</a:t>
                      </a:r>
                    </a:p>
                    <a:p>
                      <a:pPr lvl="0">
                        <a:buNone/>
                      </a:pPr>
                      <a:r>
                        <a:rPr lang="en-US" sz="1600" dirty="0">
                          <a:latin typeface="Verdana"/>
                        </a:rPr>
                        <a:t>Senior Support Team/</a:t>
                      </a:r>
                    </a:p>
                    <a:p>
                      <a:pPr lvl="0">
                        <a:buNone/>
                      </a:pPr>
                      <a:r>
                        <a:rPr lang="en-US" sz="1600" dirty="0">
                          <a:latin typeface="Verdana"/>
                        </a:rPr>
                        <a:t>Department Support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C7E0D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5647951"/>
                  </a:ext>
                </a:extLst>
              </a:tr>
              <a:tr h="420218">
                <a:tc>
                  <a:txBody>
                    <a:bodyPr/>
                    <a:lstStyle/>
                    <a:p>
                      <a:pPr marL="285750" indent="-285750">
                        <a:buClr>
                          <a:srgbClr val="000000"/>
                        </a:buClr>
                        <a:buFont typeface="Arial,Sans-Serif"/>
                        <a:buChar char="•"/>
                      </a:pPr>
                      <a:r>
                        <a:rPr lang="en-US" sz="1600" b="0" i="0" u="none" strike="noStrike" noProof="0" dirty="0">
                          <a:solidFill>
                            <a:srgbClr val="000000"/>
                          </a:solidFill>
                          <a:latin typeface="Verdana"/>
                        </a:rPr>
                        <a:t>Support Worker – day and night, Support Assistant</a:t>
                      </a:r>
                      <a:endParaRPr lang="en-US" sz="1600" dirty="0">
                        <a:latin typeface="Verdana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A3CFE9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600" dirty="0">
                          <a:latin typeface="Verdana"/>
                        </a:rPr>
                        <a:t>Support Team/</a:t>
                      </a:r>
                    </a:p>
                    <a:p>
                      <a:pPr lvl="0">
                        <a:buNone/>
                      </a:pPr>
                      <a:r>
                        <a:rPr lang="en-US" sz="1600" b="0" i="0" u="none" strike="noStrike" noProof="0" dirty="0">
                          <a:solidFill>
                            <a:srgbClr val="000000"/>
                          </a:solidFill>
                          <a:latin typeface="Verdana"/>
                        </a:rPr>
                        <a:t>Department Assistant</a:t>
                      </a:r>
                      <a:endParaRPr lang="en-US" dirty="0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A3CF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3643679"/>
                  </a:ext>
                </a:extLst>
              </a:tr>
            </a:tbl>
          </a:graphicData>
        </a:graphic>
      </p:graphicFrame>
      <p:pic>
        <p:nvPicPr>
          <p:cNvPr id="5" name="Picture 4" descr="A picture containing text&#10;&#10;Description automatically generated">
            <a:extLst>
              <a:ext uri="{FF2B5EF4-FFF2-40B4-BE49-F238E27FC236}">
                <a16:creationId xmlns:a16="http://schemas.microsoft.com/office/drawing/2014/main" id="{C4B8F9B7-F60E-B386-AF08-88E5BC01BB6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580" y="273208"/>
            <a:ext cx="1456778" cy="393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02330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1DCD7ED4-14F6-C627-7B4F-E968242091C4}"/>
              </a:ext>
            </a:extLst>
          </p:cNvPr>
          <p:cNvSpPr/>
          <p:nvPr/>
        </p:nvSpPr>
        <p:spPr>
          <a:xfrm>
            <a:off x="473527" y="889435"/>
            <a:ext cx="8196943" cy="2306233"/>
          </a:xfrm>
          <a:prstGeom prst="rect">
            <a:avLst/>
          </a:prstGeom>
          <a:solidFill>
            <a:srgbClr val="F5BE4A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5059F2D-D2C9-85E1-A56F-252CE78704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9809" y="158681"/>
            <a:ext cx="8229600" cy="729569"/>
          </a:xfrm>
        </p:spPr>
        <p:txBody>
          <a:bodyPr>
            <a:normAutofit/>
          </a:bodyPr>
          <a:lstStyle/>
          <a:p>
            <a:r>
              <a:rPr lang="en-GB" sz="1800">
                <a:latin typeface="Fredoka One"/>
              </a:rPr>
              <a:t>GOVERNANCE ASSURANCE FRAMEWORK 2025 -2028</a:t>
            </a:r>
            <a:endParaRPr lang="en-GB" sz="1800">
              <a:latin typeface="Fredoka One" panose="02000000000000000000" pitchFamily="2" charset="0"/>
            </a:endParaRPr>
          </a:p>
        </p:txBody>
      </p:sp>
      <p:pic>
        <p:nvPicPr>
          <p:cNvPr id="4" name="Picture 3" descr="A picture containing text&#10;&#10;Description automatically generated">
            <a:extLst>
              <a:ext uri="{FF2B5EF4-FFF2-40B4-BE49-F238E27FC236}">
                <a16:creationId xmlns:a16="http://schemas.microsoft.com/office/drawing/2014/main" id="{4EE26F91-E905-5DBF-0D8E-DF0E96971DE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580" y="273208"/>
            <a:ext cx="1456778" cy="393023"/>
          </a:xfrm>
          <a:prstGeom prst="rect">
            <a:avLst/>
          </a:prstGeom>
        </p:spPr>
      </p:pic>
      <p:sp>
        <p:nvSpPr>
          <p:cNvPr id="5" name="Rounded Rectangle 3">
            <a:extLst>
              <a:ext uri="{FF2B5EF4-FFF2-40B4-BE49-F238E27FC236}">
                <a16:creationId xmlns:a16="http://schemas.microsoft.com/office/drawing/2014/main" id="{40818741-72E0-43C3-4B75-F462F08280A9}"/>
              </a:ext>
            </a:extLst>
          </p:cNvPr>
          <p:cNvSpPr/>
          <p:nvPr/>
        </p:nvSpPr>
        <p:spPr>
          <a:xfrm>
            <a:off x="2963431" y="1385955"/>
            <a:ext cx="3217137" cy="838333"/>
          </a:xfrm>
          <a:prstGeom prst="roundRect">
            <a:avLst/>
          </a:prstGeom>
          <a:solidFill>
            <a:srgbClr val="535652"/>
          </a:solidFill>
          <a:ln w="12700"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600">
                <a:latin typeface="Fredoka One" panose="02000000000000000000" pitchFamily="2" charset="0"/>
                <a:cs typeface="Calibri"/>
              </a:rPr>
              <a:t>Encompass Care Board Meeting</a:t>
            </a:r>
          </a:p>
          <a:p>
            <a:pPr algn="ctr"/>
            <a:r>
              <a:rPr lang="en-GB" sz="1100"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Chair: David Corbin</a:t>
            </a:r>
          </a:p>
          <a:p>
            <a:pPr algn="ctr"/>
            <a:r>
              <a:rPr lang="en-GB" sz="900">
                <a:cs typeface="Calibri"/>
              </a:rPr>
              <a:t>Last Monday of Month one, Quarterly</a:t>
            </a:r>
          </a:p>
        </p:txBody>
      </p:sp>
      <p:sp>
        <p:nvSpPr>
          <p:cNvPr id="6" name="Rounded Rectangle 62">
            <a:extLst>
              <a:ext uri="{FF2B5EF4-FFF2-40B4-BE49-F238E27FC236}">
                <a16:creationId xmlns:a16="http://schemas.microsoft.com/office/drawing/2014/main" id="{00965189-67E8-E63C-48F1-B6E675890344}"/>
              </a:ext>
            </a:extLst>
          </p:cNvPr>
          <p:cNvSpPr/>
          <p:nvPr/>
        </p:nvSpPr>
        <p:spPr>
          <a:xfrm>
            <a:off x="813181" y="2389082"/>
            <a:ext cx="1644733" cy="666974"/>
          </a:xfrm>
          <a:prstGeom prst="roundRect">
            <a:avLst/>
          </a:prstGeom>
          <a:solidFill>
            <a:srgbClr val="C7E0D2"/>
          </a:solidFill>
          <a:ln w="12700">
            <a:solidFill>
              <a:schemeClr val="tx1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900">
                <a:latin typeface="Verdana"/>
                <a:ea typeface="Verdana"/>
              </a:rPr>
              <a:t>Financial Performance Committee</a:t>
            </a:r>
            <a:endParaRPr lang="en-GB" sz="900">
              <a:latin typeface="Verdana"/>
              <a:ea typeface="Verdana"/>
              <a:cs typeface="Verdana" pitchFamily="34" charset="0"/>
            </a:endParaRPr>
          </a:p>
          <a:p>
            <a:pPr algn="ctr"/>
            <a:r>
              <a:rPr lang="en-GB" sz="800" b="1">
                <a:latin typeface="Verdana"/>
                <a:ea typeface="Verdana"/>
                <a:cs typeface="Calibri"/>
              </a:rPr>
              <a:t>Chair: Grant Usmar</a:t>
            </a:r>
          </a:p>
        </p:txBody>
      </p:sp>
      <p:sp>
        <p:nvSpPr>
          <p:cNvPr id="7" name="Rounded Rectangle 62">
            <a:extLst>
              <a:ext uri="{FF2B5EF4-FFF2-40B4-BE49-F238E27FC236}">
                <a16:creationId xmlns:a16="http://schemas.microsoft.com/office/drawing/2014/main" id="{5747DA99-F327-170E-0A37-BA21D875A4CA}"/>
              </a:ext>
            </a:extLst>
          </p:cNvPr>
          <p:cNvSpPr/>
          <p:nvPr/>
        </p:nvSpPr>
        <p:spPr>
          <a:xfrm>
            <a:off x="2746837" y="2389082"/>
            <a:ext cx="1644733" cy="666974"/>
          </a:xfrm>
          <a:prstGeom prst="roundRect">
            <a:avLst/>
          </a:prstGeom>
          <a:solidFill>
            <a:srgbClr val="C7E0D2"/>
          </a:solidFill>
          <a:ln w="12700">
            <a:solidFill>
              <a:schemeClr val="tx1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endParaRPr lang="en-GB" sz="1100" b="1">
              <a:latin typeface="Verdana"/>
              <a:ea typeface="Verdana"/>
              <a:cs typeface="Calibri"/>
            </a:endParaRPr>
          </a:p>
          <a:p>
            <a:pPr algn="ctr"/>
            <a:r>
              <a:rPr lang="en-GB" sz="900">
                <a:latin typeface="Verdana"/>
                <a:ea typeface="Verdana"/>
              </a:rPr>
              <a:t>Business, Strategy &amp; Transformation Committee</a:t>
            </a:r>
          </a:p>
          <a:p>
            <a:pPr algn="ctr"/>
            <a:r>
              <a:rPr lang="en-GB" sz="800" b="1">
                <a:latin typeface="Verdana"/>
                <a:ea typeface="Verdana"/>
                <a:cs typeface="Calibri"/>
              </a:rPr>
              <a:t>Chair: Stephen Edlmann</a:t>
            </a:r>
            <a:endParaRPr lang="en-GB" sz="800">
              <a:latin typeface="Verdana"/>
              <a:ea typeface="Verdana"/>
              <a:cs typeface="Verdana" pitchFamily="34" charset="0"/>
            </a:endParaRPr>
          </a:p>
          <a:p>
            <a:pPr algn="ctr"/>
            <a:endParaRPr lang="en-GB" sz="1100">
              <a:latin typeface="Verdana"/>
              <a:ea typeface="Verdana"/>
              <a:cs typeface="Calibri"/>
            </a:endParaRPr>
          </a:p>
        </p:txBody>
      </p:sp>
      <p:sp>
        <p:nvSpPr>
          <p:cNvPr id="8" name="Rounded Rectangle 62">
            <a:extLst>
              <a:ext uri="{FF2B5EF4-FFF2-40B4-BE49-F238E27FC236}">
                <a16:creationId xmlns:a16="http://schemas.microsoft.com/office/drawing/2014/main" id="{AB72CA39-FC4D-85A8-9008-FA37F9F61B4C}"/>
              </a:ext>
            </a:extLst>
          </p:cNvPr>
          <p:cNvSpPr/>
          <p:nvPr/>
        </p:nvSpPr>
        <p:spPr>
          <a:xfrm>
            <a:off x="4665078" y="2389082"/>
            <a:ext cx="1644733" cy="666974"/>
          </a:xfrm>
          <a:prstGeom prst="roundRect">
            <a:avLst/>
          </a:prstGeom>
          <a:solidFill>
            <a:srgbClr val="C7E0D2"/>
          </a:solidFill>
          <a:ln w="12700">
            <a:solidFill>
              <a:schemeClr val="tx1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900">
                <a:latin typeface="Verdana"/>
                <a:ea typeface="Verdana"/>
                <a:cs typeface="Calibri"/>
              </a:rPr>
              <a:t>Quality, Health &amp; Safety Committee</a:t>
            </a:r>
          </a:p>
          <a:p>
            <a:pPr algn="ctr"/>
            <a:r>
              <a:rPr lang="en-GB" sz="800" b="1">
                <a:latin typeface="Verdana"/>
                <a:ea typeface="Verdana"/>
                <a:cs typeface="Calibri"/>
              </a:rPr>
              <a:t>Chair: David Corbin</a:t>
            </a:r>
            <a:endParaRPr lang="en-GB" sz="800">
              <a:latin typeface="Verdana"/>
              <a:ea typeface="Verdana"/>
              <a:cs typeface="Calibri"/>
            </a:endParaRPr>
          </a:p>
        </p:txBody>
      </p:sp>
      <p:sp>
        <p:nvSpPr>
          <p:cNvPr id="9" name="Rounded Rectangle 62">
            <a:extLst>
              <a:ext uri="{FF2B5EF4-FFF2-40B4-BE49-F238E27FC236}">
                <a16:creationId xmlns:a16="http://schemas.microsoft.com/office/drawing/2014/main" id="{7CA9913D-35FF-E4FC-6CF1-072102B2C126}"/>
              </a:ext>
            </a:extLst>
          </p:cNvPr>
          <p:cNvSpPr/>
          <p:nvPr/>
        </p:nvSpPr>
        <p:spPr>
          <a:xfrm>
            <a:off x="6648430" y="2389082"/>
            <a:ext cx="1644733" cy="666974"/>
          </a:xfrm>
          <a:prstGeom prst="roundRect">
            <a:avLst/>
          </a:prstGeom>
          <a:solidFill>
            <a:srgbClr val="C7E0D2"/>
          </a:solidFill>
          <a:ln w="12700">
            <a:solidFill>
              <a:schemeClr val="tx1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endParaRPr lang="en-GB" sz="1100" b="1">
              <a:latin typeface="Verdana"/>
              <a:ea typeface="Verdana"/>
              <a:cs typeface="Calibri"/>
            </a:endParaRPr>
          </a:p>
          <a:p>
            <a:pPr algn="ctr"/>
            <a:r>
              <a:rPr lang="en-GB" sz="900">
                <a:latin typeface="Verdana"/>
                <a:ea typeface="Verdana"/>
                <a:cs typeface="Verdana" pitchFamily="34" charset="0"/>
              </a:rPr>
              <a:t>People, Culture &amp; Engagement Committee</a:t>
            </a:r>
          </a:p>
          <a:p>
            <a:pPr algn="ctr"/>
            <a:r>
              <a:rPr lang="en-GB" sz="800" b="1">
                <a:latin typeface="Verdana"/>
                <a:ea typeface="Verdana"/>
                <a:cs typeface="Calibri"/>
              </a:rPr>
              <a:t>Chair: Liz Morris </a:t>
            </a:r>
            <a:endParaRPr lang="en-GB" sz="800">
              <a:latin typeface="Verdana"/>
              <a:ea typeface="Verdana"/>
              <a:cs typeface="Verdana" pitchFamily="34" charset="0"/>
            </a:endParaRPr>
          </a:p>
          <a:p>
            <a:pPr algn="ctr"/>
            <a:endParaRPr lang="en-GB" sz="1100">
              <a:latin typeface="Verdana"/>
              <a:ea typeface="Verdana"/>
              <a:cs typeface="Calibri"/>
            </a:endParaRP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A298786E-9250-491A-108C-B25EB2CC8804}"/>
              </a:ext>
            </a:extLst>
          </p:cNvPr>
          <p:cNvSpPr txBox="1">
            <a:spLocks/>
          </p:cNvSpPr>
          <p:nvPr/>
        </p:nvSpPr>
        <p:spPr>
          <a:xfrm>
            <a:off x="446154" y="748125"/>
            <a:ext cx="8229600" cy="72956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1800">
                <a:latin typeface="Fredoka One" panose="02000000000000000000" pitchFamily="2" charset="0"/>
              </a:rPr>
              <a:t>Quarterly Board and Committees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386B92F-B7C8-0850-94EC-677675A6F0E6}"/>
              </a:ext>
            </a:extLst>
          </p:cNvPr>
          <p:cNvSpPr/>
          <p:nvPr/>
        </p:nvSpPr>
        <p:spPr>
          <a:xfrm>
            <a:off x="473527" y="5130996"/>
            <a:ext cx="8202464" cy="1134835"/>
          </a:xfrm>
          <a:prstGeom prst="rect">
            <a:avLst/>
          </a:prstGeom>
          <a:solidFill>
            <a:srgbClr val="C7E0D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B584C6DE-CEA6-521D-3B6B-54CA0AB8556E}"/>
              </a:ext>
            </a:extLst>
          </p:cNvPr>
          <p:cNvSpPr txBox="1">
            <a:spLocks/>
          </p:cNvSpPr>
          <p:nvPr/>
        </p:nvSpPr>
        <p:spPr>
          <a:xfrm>
            <a:off x="462484" y="5129301"/>
            <a:ext cx="8229600" cy="53194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1800">
                <a:latin typeface="Fredoka One" panose="02000000000000000000" pitchFamily="2" charset="0"/>
              </a:rPr>
              <a:t>Structured Reports &amp; Communications</a:t>
            </a:r>
          </a:p>
        </p:txBody>
      </p:sp>
      <p:sp>
        <p:nvSpPr>
          <p:cNvPr id="17" name="Rounded Rectangle 15">
            <a:extLst>
              <a:ext uri="{FF2B5EF4-FFF2-40B4-BE49-F238E27FC236}">
                <a16:creationId xmlns:a16="http://schemas.microsoft.com/office/drawing/2014/main" id="{6E07B6CA-379B-93D2-638A-A12525F11102}"/>
              </a:ext>
            </a:extLst>
          </p:cNvPr>
          <p:cNvSpPr/>
          <p:nvPr/>
        </p:nvSpPr>
        <p:spPr>
          <a:xfrm>
            <a:off x="2096052" y="5584714"/>
            <a:ext cx="1300959" cy="477721"/>
          </a:xfrm>
          <a:prstGeom prst="roundRect">
            <a:avLst/>
          </a:prstGeom>
          <a:solidFill>
            <a:srgbClr val="A3CFE9"/>
          </a:solidFill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9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Monthly Combined Board Reports</a:t>
            </a:r>
          </a:p>
        </p:txBody>
      </p:sp>
      <p:sp>
        <p:nvSpPr>
          <p:cNvPr id="18" name="Rounded Rectangle 15">
            <a:extLst>
              <a:ext uri="{FF2B5EF4-FFF2-40B4-BE49-F238E27FC236}">
                <a16:creationId xmlns:a16="http://schemas.microsoft.com/office/drawing/2014/main" id="{303307BD-6300-6A6A-43C5-5DDFD877581A}"/>
              </a:ext>
            </a:extLst>
          </p:cNvPr>
          <p:cNvSpPr/>
          <p:nvPr/>
        </p:nvSpPr>
        <p:spPr>
          <a:xfrm>
            <a:off x="3936342" y="5584714"/>
            <a:ext cx="1300959" cy="477721"/>
          </a:xfrm>
          <a:prstGeom prst="roundRect">
            <a:avLst/>
          </a:prstGeom>
          <a:solidFill>
            <a:srgbClr val="A3CFE9"/>
          </a:solidFill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9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Bi-Monthly </a:t>
            </a:r>
          </a:p>
          <a:p>
            <a:pPr algn="ctr"/>
            <a:r>
              <a:rPr lang="en-US" sz="9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News-Letters</a:t>
            </a:r>
          </a:p>
        </p:txBody>
      </p:sp>
      <p:sp>
        <p:nvSpPr>
          <p:cNvPr id="20" name="Rounded Rectangle 15">
            <a:extLst>
              <a:ext uri="{FF2B5EF4-FFF2-40B4-BE49-F238E27FC236}">
                <a16:creationId xmlns:a16="http://schemas.microsoft.com/office/drawing/2014/main" id="{AB376E2D-8457-4DB6-6A22-D0DBE7EC135C}"/>
              </a:ext>
            </a:extLst>
          </p:cNvPr>
          <p:cNvSpPr/>
          <p:nvPr/>
        </p:nvSpPr>
        <p:spPr>
          <a:xfrm>
            <a:off x="5661670" y="5584712"/>
            <a:ext cx="1300959" cy="477721"/>
          </a:xfrm>
          <a:prstGeom prst="roundRect">
            <a:avLst/>
          </a:prstGeom>
          <a:solidFill>
            <a:srgbClr val="A3CFE9"/>
          </a:solidFill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900">
                <a:solidFill>
                  <a:schemeClr val="tx1"/>
                </a:solidFill>
                <a:latin typeface="Verdana"/>
                <a:ea typeface="Verdana"/>
              </a:rPr>
              <a:t>Social Media and Website Blogs</a:t>
            </a:r>
            <a:endParaRPr lang="en-US" sz="90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CDE0053-7AFA-BAE8-5A70-3A969C9A481B}"/>
              </a:ext>
            </a:extLst>
          </p:cNvPr>
          <p:cNvSpPr/>
          <p:nvPr/>
        </p:nvSpPr>
        <p:spPr>
          <a:xfrm>
            <a:off x="479049" y="3285711"/>
            <a:ext cx="8191419" cy="1766285"/>
          </a:xfrm>
          <a:prstGeom prst="rect">
            <a:avLst/>
          </a:prstGeom>
          <a:solidFill>
            <a:srgbClr val="A3CFE9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ounded Rectangle 15">
            <a:extLst>
              <a:ext uri="{FF2B5EF4-FFF2-40B4-BE49-F238E27FC236}">
                <a16:creationId xmlns:a16="http://schemas.microsoft.com/office/drawing/2014/main" id="{AA309271-9130-01A4-B39F-D9A99A75FEBD}"/>
              </a:ext>
            </a:extLst>
          </p:cNvPr>
          <p:cNvSpPr/>
          <p:nvPr/>
        </p:nvSpPr>
        <p:spPr>
          <a:xfrm>
            <a:off x="3908625" y="3726517"/>
            <a:ext cx="1300959" cy="477721"/>
          </a:xfrm>
          <a:prstGeom prst="roundRect">
            <a:avLst/>
          </a:prstGeom>
          <a:solidFill>
            <a:srgbClr val="D9D9D9"/>
          </a:solidFill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900" b="1">
                <a:solidFill>
                  <a:schemeClr val="tx1"/>
                </a:solidFill>
                <a:latin typeface="Verdana"/>
                <a:ea typeface="Verdana"/>
              </a:rPr>
              <a:t>White Board </a:t>
            </a:r>
          </a:p>
          <a:p>
            <a:pPr algn="ctr"/>
            <a:r>
              <a:rPr lang="en-US" sz="900">
                <a:solidFill>
                  <a:schemeClr val="tx1"/>
                </a:solidFill>
                <a:latin typeface="Verdana"/>
                <a:ea typeface="Verdana"/>
              </a:rPr>
              <a:t>Weekly </a:t>
            </a:r>
            <a:endParaRPr lang="en-US" sz="90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3" name="Rounded Rectangle 15">
            <a:extLst>
              <a:ext uri="{FF2B5EF4-FFF2-40B4-BE49-F238E27FC236}">
                <a16:creationId xmlns:a16="http://schemas.microsoft.com/office/drawing/2014/main" id="{E5957689-4EF0-E56D-290C-3803BAA404D6}"/>
              </a:ext>
            </a:extLst>
          </p:cNvPr>
          <p:cNvSpPr/>
          <p:nvPr/>
        </p:nvSpPr>
        <p:spPr>
          <a:xfrm>
            <a:off x="2310634" y="3729828"/>
            <a:ext cx="1300959" cy="477721"/>
          </a:xfrm>
          <a:prstGeom prst="roundRect">
            <a:avLst/>
          </a:prstGeom>
          <a:solidFill>
            <a:srgbClr val="D9D9D9"/>
          </a:solidFill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800" b="1">
                <a:solidFill>
                  <a:schemeClr val="tx1"/>
                </a:solidFill>
                <a:latin typeface="Verdana"/>
                <a:ea typeface="Verdana"/>
              </a:rPr>
              <a:t>Senior Managment Team </a:t>
            </a:r>
          </a:p>
          <a:p>
            <a:pPr algn="ctr"/>
            <a:r>
              <a:rPr lang="en-US" sz="800">
                <a:solidFill>
                  <a:schemeClr val="tx1"/>
                </a:solidFill>
                <a:latin typeface="Verdana"/>
                <a:ea typeface="Verdana"/>
              </a:rPr>
              <a:t>Weekly </a:t>
            </a:r>
            <a:endParaRPr lang="en-US" sz="80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4" name="Rounded Rectangle 15">
            <a:extLst>
              <a:ext uri="{FF2B5EF4-FFF2-40B4-BE49-F238E27FC236}">
                <a16:creationId xmlns:a16="http://schemas.microsoft.com/office/drawing/2014/main" id="{30E7F89D-E8D6-1EA5-84DE-08E09EC4F0D2}"/>
              </a:ext>
            </a:extLst>
          </p:cNvPr>
          <p:cNvSpPr/>
          <p:nvPr/>
        </p:nvSpPr>
        <p:spPr>
          <a:xfrm>
            <a:off x="563557" y="4335013"/>
            <a:ext cx="1891785" cy="632329"/>
          </a:xfrm>
          <a:prstGeom prst="roundRect">
            <a:avLst/>
          </a:prstGeom>
          <a:solidFill>
            <a:srgbClr val="F5BE4A"/>
          </a:solidFill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900" b="1">
                <a:solidFill>
                  <a:schemeClr val="tx1"/>
                </a:solidFill>
                <a:latin typeface="Verdana"/>
                <a:ea typeface="Verdana"/>
              </a:rPr>
              <a:t>Departmental Budget &amp; Finance Review</a:t>
            </a:r>
            <a:endParaRPr lang="en-US" sz="900">
              <a:solidFill>
                <a:schemeClr val="tx1"/>
              </a:solidFill>
              <a:latin typeface="Verdana"/>
              <a:ea typeface="Verdana"/>
            </a:endParaRPr>
          </a:p>
          <a:p>
            <a:pPr algn="ctr"/>
            <a:r>
              <a:rPr lang="en-US" sz="900">
                <a:solidFill>
                  <a:schemeClr val="tx1"/>
                </a:solidFill>
                <a:latin typeface="Verdana"/>
                <a:ea typeface="Verdana"/>
              </a:rPr>
              <a:t>Monthly (one each week)</a:t>
            </a:r>
            <a:endParaRPr lang="en-US" sz="90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0066056D-1546-D7A3-B3F2-B7E57DE72A89}"/>
              </a:ext>
            </a:extLst>
          </p:cNvPr>
          <p:cNvSpPr txBox="1">
            <a:spLocks/>
          </p:cNvSpPr>
          <p:nvPr/>
        </p:nvSpPr>
        <p:spPr>
          <a:xfrm>
            <a:off x="479049" y="3287802"/>
            <a:ext cx="8218558" cy="4215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1800">
                <a:latin typeface="Fredoka One"/>
              </a:rPr>
              <a:t>Weekly &amp; Monthly Leadership Meetings</a:t>
            </a:r>
            <a:endParaRPr lang="en-US"/>
          </a:p>
        </p:txBody>
      </p:sp>
      <p:sp>
        <p:nvSpPr>
          <p:cNvPr id="11" name="Rounded Rectangle 15">
            <a:extLst>
              <a:ext uri="{FF2B5EF4-FFF2-40B4-BE49-F238E27FC236}">
                <a16:creationId xmlns:a16="http://schemas.microsoft.com/office/drawing/2014/main" id="{C0D014FA-FEB2-2BA3-B44C-53DE2AF27152}"/>
              </a:ext>
            </a:extLst>
          </p:cNvPr>
          <p:cNvSpPr/>
          <p:nvPr/>
        </p:nvSpPr>
        <p:spPr>
          <a:xfrm>
            <a:off x="6990861" y="3727621"/>
            <a:ext cx="1300959" cy="477721"/>
          </a:xfrm>
          <a:prstGeom prst="roundRect">
            <a:avLst/>
          </a:prstGeom>
          <a:solidFill>
            <a:srgbClr val="D9D9D9"/>
          </a:solidFill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800" b="1">
                <a:solidFill>
                  <a:schemeClr val="tx1"/>
                </a:solidFill>
                <a:latin typeface="Verdana"/>
                <a:ea typeface="Verdana"/>
              </a:rPr>
              <a:t>Ops Performance Review</a:t>
            </a:r>
          </a:p>
          <a:p>
            <a:pPr algn="ctr"/>
            <a:r>
              <a:rPr lang="en-US" sz="800">
                <a:solidFill>
                  <a:schemeClr val="tx1"/>
                </a:solidFill>
                <a:latin typeface="Verdana"/>
                <a:ea typeface="Verdana"/>
              </a:rPr>
              <a:t>Weekly </a:t>
            </a:r>
            <a:endParaRPr lang="en-US" sz="80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6" name="Rounded Rectangle 15">
            <a:extLst>
              <a:ext uri="{FF2B5EF4-FFF2-40B4-BE49-F238E27FC236}">
                <a16:creationId xmlns:a16="http://schemas.microsoft.com/office/drawing/2014/main" id="{4363C273-AC5E-C3BF-7CA3-C4926CE89404}"/>
              </a:ext>
            </a:extLst>
          </p:cNvPr>
          <p:cNvSpPr/>
          <p:nvPr/>
        </p:nvSpPr>
        <p:spPr>
          <a:xfrm>
            <a:off x="814243" y="3718785"/>
            <a:ext cx="1300959" cy="477721"/>
          </a:xfrm>
          <a:prstGeom prst="roundRect">
            <a:avLst/>
          </a:prstGeom>
          <a:solidFill>
            <a:srgbClr val="D9D9D9"/>
          </a:solidFill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800" b="1">
                <a:solidFill>
                  <a:schemeClr val="tx1"/>
                </a:solidFill>
                <a:latin typeface="Verdana"/>
                <a:ea typeface="Verdana"/>
              </a:rPr>
              <a:t>Executive Leadership Team</a:t>
            </a:r>
          </a:p>
          <a:p>
            <a:pPr algn="ctr"/>
            <a:r>
              <a:rPr lang="en-US" sz="800">
                <a:solidFill>
                  <a:schemeClr val="tx1"/>
                </a:solidFill>
                <a:latin typeface="Verdana"/>
                <a:ea typeface="Verdana"/>
              </a:rPr>
              <a:t>Weekly</a:t>
            </a:r>
            <a:r>
              <a:rPr lang="en-US" sz="900">
                <a:solidFill>
                  <a:schemeClr val="tx1"/>
                </a:solidFill>
                <a:latin typeface="Verdana"/>
                <a:ea typeface="Verdana"/>
              </a:rPr>
              <a:t> </a:t>
            </a:r>
            <a:endParaRPr lang="en-US" sz="90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7" name="Rounded Rectangle 15">
            <a:extLst>
              <a:ext uri="{FF2B5EF4-FFF2-40B4-BE49-F238E27FC236}">
                <a16:creationId xmlns:a16="http://schemas.microsoft.com/office/drawing/2014/main" id="{B13AD250-2F69-96A0-1544-7B00370B27B9}"/>
              </a:ext>
            </a:extLst>
          </p:cNvPr>
          <p:cNvSpPr/>
          <p:nvPr/>
        </p:nvSpPr>
        <p:spPr>
          <a:xfrm>
            <a:off x="5485633" y="3729828"/>
            <a:ext cx="1300959" cy="477721"/>
          </a:xfrm>
          <a:prstGeom prst="roundRect">
            <a:avLst/>
          </a:prstGeom>
          <a:solidFill>
            <a:srgbClr val="D9D9D9"/>
          </a:solidFill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800" b="1">
                <a:solidFill>
                  <a:schemeClr val="tx1"/>
                </a:solidFill>
                <a:latin typeface="Verdana"/>
                <a:ea typeface="Verdana"/>
              </a:rPr>
              <a:t>Departments   </a:t>
            </a:r>
          </a:p>
          <a:p>
            <a:pPr algn="ctr"/>
            <a:r>
              <a:rPr lang="en-US" sz="800">
                <a:solidFill>
                  <a:schemeClr val="tx1"/>
                </a:solidFill>
                <a:latin typeface="Verdana"/>
                <a:ea typeface="Verdana"/>
              </a:rPr>
              <a:t>Weekly </a:t>
            </a:r>
            <a:endParaRPr lang="en-US" sz="80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Rounded Rectangle 15">
            <a:extLst>
              <a:ext uri="{FF2B5EF4-FFF2-40B4-BE49-F238E27FC236}">
                <a16:creationId xmlns:a16="http://schemas.microsoft.com/office/drawing/2014/main" id="{536044DE-974E-475B-675E-FCFC7E9914E4}"/>
              </a:ext>
            </a:extLst>
          </p:cNvPr>
          <p:cNvSpPr/>
          <p:nvPr/>
        </p:nvSpPr>
        <p:spPr>
          <a:xfrm>
            <a:off x="4666208" y="4335013"/>
            <a:ext cx="1891785" cy="632329"/>
          </a:xfrm>
          <a:prstGeom prst="roundRect">
            <a:avLst/>
          </a:prstGeom>
          <a:solidFill>
            <a:srgbClr val="F5BE4A"/>
          </a:solidFill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900" b="1">
                <a:solidFill>
                  <a:schemeClr val="tx1"/>
                </a:solidFill>
                <a:latin typeface="Verdana"/>
                <a:ea typeface="Verdana"/>
              </a:rPr>
              <a:t>Team and People We Support meetings</a:t>
            </a:r>
            <a:endParaRPr lang="en-US">
              <a:solidFill>
                <a:schemeClr val="tx1"/>
              </a:solidFill>
            </a:endParaRPr>
          </a:p>
          <a:p>
            <a:pPr algn="ctr"/>
            <a:r>
              <a:rPr lang="en-US" sz="900">
                <a:solidFill>
                  <a:schemeClr val="tx1"/>
                </a:solidFill>
                <a:latin typeface="Verdana"/>
                <a:ea typeface="Verdana"/>
              </a:rPr>
              <a:t>Monthly </a:t>
            </a:r>
          </a:p>
        </p:txBody>
      </p:sp>
      <p:sp>
        <p:nvSpPr>
          <p:cNvPr id="19" name="Rounded Rectangle 15">
            <a:extLst>
              <a:ext uri="{FF2B5EF4-FFF2-40B4-BE49-F238E27FC236}">
                <a16:creationId xmlns:a16="http://schemas.microsoft.com/office/drawing/2014/main" id="{13318D48-4C86-66D7-7ADB-151B5D5E0E71}"/>
              </a:ext>
            </a:extLst>
          </p:cNvPr>
          <p:cNvSpPr/>
          <p:nvPr/>
        </p:nvSpPr>
        <p:spPr>
          <a:xfrm>
            <a:off x="6692687" y="4335012"/>
            <a:ext cx="1891785" cy="632329"/>
          </a:xfrm>
          <a:prstGeom prst="roundRect">
            <a:avLst/>
          </a:prstGeom>
          <a:solidFill>
            <a:srgbClr val="F5BE4A"/>
          </a:solidFill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900" b="1">
                <a:solidFill>
                  <a:schemeClr val="tx1"/>
                </a:solidFill>
                <a:latin typeface="Verdana"/>
                <a:ea typeface="Verdana"/>
              </a:rPr>
              <a:t>Governance, Operations &amp; Managers (GOM) Review</a:t>
            </a:r>
            <a:endParaRPr lang="en-US" sz="900">
              <a:solidFill>
                <a:schemeClr val="tx1"/>
              </a:solidFill>
              <a:latin typeface="Verdana"/>
              <a:ea typeface="Verdana"/>
            </a:endParaRPr>
          </a:p>
          <a:p>
            <a:pPr algn="ctr"/>
            <a:r>
              <a:rPr lang="en-US" sz="900">
                <a:solidFill>
                  <a:schemeClr val="tx1"/>
                </a:solidFill>
                <a:latin typeface="Verdana"/>
                <a:ea typeface="Verdana"/>
              </a:rPr>
              <a:t>  Monthly  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21" name="Rounded Rectangle 15">
            <a:extLst>
              <a:ext uri="{FF2B5EF4-FFF2-40B4-BE49-F238E27FC236}">
                <a16:creationId xmlns:a16="http://schemas.microsoft.com/office/drawing/2014/main" id="{DD7A6AD4-47CE-30F1-65F1-E205B7794B69}"/>
              </a:ext>
            </a:extLst>
          </p:cNvPr>
          <p:cNvSpPr/>
          <p:nvPr/>
        </p:nvSpPr>
        <p:spPr>
          <a:xfrm>
            <a:off x="2623165" y="4335012"/>
            <a:ext cx="1891785" cy="632329"/>
          </a:xfrm>
          <a:prstGeom prst="roundRect">
            <a:avLst/>
          </a:prstGeom>
          <a:solidFill>
            <a:srgbClr val="F5BE4A"/>
          </a:solidFill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900" b="1">
                <a:solidFill>
                  <a:schemeClr val="tx1"/>
                </a:solidFill>
                <a:latin typeface="Verdana"/>
                <a:ea typeface="Verdana"/>
              </a:rPr>
              <a:t>Encompass Voices</a:t>
            </a:r>
            <a:endParaRPr lang="en-US" sz="900">
              <a:solidFill>
                <a:schemeClr val="tx1"/>
              </a:solidFill>
              <a:latin typeface="Verdana"/>
              <a:ea typeface="Verdana"/>
            </a:endParaRPr>
          </a:p>
          <a:p>
            <a:pPr algn="ctr"/>
            <a:r>
              <a:rPr lang="en-US" sz="900">
                <a:solidFill>
                  <a:schemeClr val="tx1"/>
                </a:solidFill>
                <a:latin typeface="Verdana"/>
                <a:ea typeface="Verdana"/>
              </a:rPr>
              <a:t>Monthly</a:t>
            </a:r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92205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E38F77B2001DE409D6817A207594D1D" ma:contentTypeVersion="6" ma:contentTypeDescription="Create a new document." ma:contentTypeScope="" ma:versionID="d3b750983b9a9c5425be51bb866c48ca">
  <xsd:schema xmlns:xsd="http://www.w3.org/2001/XMLSchema" xmlns:xs="http://www.w3.org/2001/XMLSchema" xmlns:p="http://schemas.microsoft.com/office/2006/metadata/properties" xmlns:ns2="c4653dce-75ad-43e8-a5cb-3b5b780fbfb3" xmlns:ns3="b0989f22-aafc-4af3-bb82-53e56e27496a" targetNamespace="http://schemas.microsoft.com/office/2006/metadata/properties" ma:root="true" ma:fieldsID="5c0d4bbae3250b6e3f71bbea0c3e5c6e" ns2:_="" ns3:_="">
    <xsd:import namespace="c4653dce-75ad-43e8-a5cb-3b5b780fbfb3"/>
    <xsd:import namespace="b0989f22-aafc-4af3-bb82-53e56e27496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4653dce-75ad-43e8-a5cb-3b5b780fbfb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0989f22-aafc-4af3-bb82-53e56e27496a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b0989f22-aafc-4af3-bb82-53e56e27496a">
      <UserInfo>
        <DisplayName>Maddison Hufton</DisplayName>
        <AccountId>51</AccountId>
        <AccountType/>
      </UserInfo>
      <UserInfo>
        <DisplayName>Tracey Dennis-Andrews</DisplayName>
        <AccountId>9</AccountId>
        <AccountType/>
      </UserInfo>
      <UserInfo>
        <DisplayName>H2O Admin</DisplayName>
        <AccountId>71</AccountId>
        <AccountType/>
      </UserInfo>
      <UserInfo>
        <DisplayName>Filipe Gomes</DisplayName>
        <AccountId>46</AccountId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6E81D125-3619-4400-B6D0-9CA715A51589}"/>
</file>

<file path=customXml/itemProps2.xml><?xml version="1.0" encoding="utf-8"?>
<ds:datastoreItem xmlns:ds="http://schemas.openxmlformats.org/officeDocument/2006/customXml" ds:itemID="{0A387827-D6B3-474D-A35E-9B1C74B0863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F820F65-CAC7-4DEE-93DC-F7521CA0D510}">
  <ds:schemaRefs>
    <ds:schemaRef ds:uri="003e5956-0840-41b5-9c73-d561f1dc3ab5"/>
    <ds:schemaRef ds:uri="973b7075-66e2-4ff5-92e4-d2790edaea7f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On-screen Show (4:3)</PresentationFormat>
  <Slides>10</Slides>
  <Notes>1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PowerPoint Presentation</vt:lpstr>
      <vt:lpstr>PowerPoint Presentation</vt:lpstr>
      <vt:lpstr> ORGANISATION CHART  - October 2024 Operations  </vt:lpstr>
      <vt:lpstr>PowerPoint Presentation</vt:lpstr>
      <vt:lpstr>PowerPoint Presentation</vt:lpstr>
      <vt:lpstr>PowerPoint Presentation</vt:lpstr>
      <vt:lpstr>PowerPoint Presentation</vt:lpstr>
      <vt:lpstr>Department Levels</vt:lpstr>
      <vt:lpstr>GOVERNANCE ASSURANCE FRAMEWORK 2025 -2028</vt:lpstr>
      <vt:lpstr>GOVERNANCE ASSURANCE FRAMEWORK 2025 -2028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Viv De La Fuente</dc:creator>
  <cp:revision>46</cp:revision>
  <dcterms:created xsi:type="dcterms:W3CDTF">2020-02-04T18:22:21Z</dcterms:created>
  <dcterms:modified xsi:type="dcterms:W3CDTF">2024-11-08T08:52:46Z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2356f32c-107b-4e46-a90d-f2c4f187ed23_Enabled">
    <vt:lpwstr>true</vt:lpwstr>
  </property>
  <property fmtid="{D5CDD505-2E9C-101B-9397-08002B2CF9AE}" pid="3" name="MSIP_Label_2356f32c-107b-4e46-a90d-f2c4f187ed23_SetDate">
    <vt:lpwstr>2021-04-07T14:51:58Z</vt:lpwstr>
  </property>
  <property fmtid="{D5CDD505-2E9C-101B-9397-08002B2CF9AE}" pid="4" name="MSIP_Label_2356f32c-107b-4e46-a90d-f2c4f187ed23_Method">
    <vt:lpwstr>Standard</vt:lpwstr>
  </property>
  <property fmtid="{D5CDD505-2E9C-101B-9397-08002B2CF9AE}" pid="5" name="MSIP_Label_2356f32c-107b-4e46-a90d-f2c4f187ed23_Name">
    <vt:lpwstr>General</vt:lpwstr>
  </property>
  <property fmtid="{D5CDD505-2E9C-101B-9397-08002B2CF9AE}" pid="6" name="MSIP_Label_2356f32c-107b-4e46-a90d-f2c4f187ed23_SiteId">
    <vt:lpwstr>4694de5c-222b-4010-a832-96b7e7404570</vt:lpwstr>
  </property>
  <property fmtid="{D5CDD505-2E9C-101B-9397-08002B2CF9AE}" pid="7" name="MSIP_Label_2356f32c-107b-4e46-a90d-f2c4f187ed23_ActionId">
    <vt:lpwstr>a2994b1f-e9df-4b46-bb30-976a8dfe5c34</vt:lpwstr>
  </property>
  <property fmtid="{D5CDD505-2E9C-101B-9397-08002B2CF9AE}" pid="8" name="MSIP_Label_2356f32c-107b-4e46-a90d-f2c4f187ed23_ContentBits">
    <vt:lpwstr>0</vt:lpwstr>
  </property>
  <property fmtid="{D5CDD505-2E9C-101B-9397-08002B2CF9AE}" pid="9" name="ContentTypeId">
    <vt:lpwstr>0x0101005E38F77B2001DE409D6817A207594D1D</vt:lpwstr>
  </property>
  <property fmtid="{D5CDD505-2E9C-101B-9397-08002B2CF9AE}" pid="10" name="MediaServiceImageTags">
    <vt:lpwstr/>
  </property>
  <property fmtid="{D5CDD505-2E9C-101B-9397-08002B2CF9AE}" pid="11" name="xd_ProgID">
    <vt:lpwstr/>
  </property>
  <property fmtid="{D5CDD505-2E9C-101B-9397-08002B2CF9AE}" pid="12" name="_SourceUrl">
    <vt:lpwstr/>
  </property>
  <property fmtid="{D5CDD505-2E9C-101B-9397-08002B2CF9AE}" pid="13" name="_SharedFileIndex">
    <vt:lpwstr/>
  </property>
  <property fmtid="{D5CDD505-2E9C-101B-9397-08002B2CF9AE}" pid="14" name="ComplianceAssetId">
    <vt:lpwstr/>
  </property>
  <property fmtid="{D5CDD505-2E9C-101B-9397-08002B2CF9AE}" pid="15" name="TemplateUrl">
    <vt:lpwstr/>
  </property>
  <property fmtid="{D5CDD505-2E9C-101B-9397-08002B2CF9AE}" pid="16" name="_ExtendedDescription">
    <vt:lpwstr/>
  </property>
  <property fmtid="{D5CDD505-2E9C-101B-9397-08002B2CF9AE}" pid="17" name="TriggerFlowInfo">
    <vt:lpwstr/>
  </property>
  <property fmtid="{D5CDD505-2E9C-101B-9397-08002B2CF9AE}" pid="18" name="xd_Signature">
    <vt:bool>false</vt:bool>
  </property>
</Properties>
</file>