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7" r:id="rId5"/>
    <p:sldId id="261" r:id="rId6"/>
    <p:sldId id="263" r:id="rId7"/>
    <p:sldId id="264" r:id="rId8"/>
    <p:sldId id="259" r:id="rId9"/>
  </p:sldIdLst>
  <p:sldSz cx="9144000" cy="6858000" type="screen4x3"/>
  <p:notesSz cx="6670675" cy="9802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504D"/>
    <a:srgbClr val="F5BE4A"/>
    <a:srgbClr val="A3CFE9"/>
    <a:srgbClr val="C7E0D2"/>
    <a:srgbClr val="D9D9D9"/>
    <a:srgbClr val="A6A6A6"/>
    <a:srgbClr val="FFC000"/>
    <a:srgbClr val="7F7F7F"/>
    <a:srgbClr val="A3ADBF"/>
    <a:srgbClr val="5356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EA23D0-82D7-4E3B-A1D1-14335F38AF35}" v="106" dt="2023-06-29T09:19:52.187"/>
    <p1510:client id="{3569B292-DE46-4D8C-9718-7B397FB5F65E}" v="3" vWet="7" dt="2023-06-29T07:35:10.205"/>
    <p1510:client id="{50F10704-5304-4354-B942-E37227E0C926}" v="6" dt="2023-06-29T11:12:49.106"/>
    <p1510:client id="{87298E74-B4D2-4F79-9272-8B7F10B9F227}" v="208" dt="2023-06-29T08:41:52.874"/>
    <p1510:client id="{90D28F15-D0AD-4AA6-9D06-37F302162C83}" v="207" dt="2023-06-29T09:56:56.443"/>
    <p1510:client id="{B3E14DDD-3E06-4DC0-94B4-4DB68A15B493}" v="82" dt="2023-06-30T13:48:16.736"/>
    <p1510:client id="{D0B1ABBA-126D-4C75-BE6D-0066F6B96165}" v="5" dt="2023-06-29T10:01:20.700"/>
    <p1510:client id="{EF4C02F7-78DB-4589-B21F-54F3152BF219}" v="187" dt="2023-06-29T10:45:23.491"/>
    <p1510:client id="{FD5B76D2-997C-4806-9E43-BDB10AAA1F31}" v="71" dt="2023-06-29T08:49:16.3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acey Dennis-Andrews" userId="S::tracey.dennis-andrews@encompassdorset.co.uk::af8aea2b-42df-416b-9e7b-22ad88aa431b" providerId="AD" clId="Web-{50F10704-5304-4354-B942-E37227E0C926}"/>
    <pc:docChg chg="modSld">
      <pc:chgData name="Tracey Dennis-Andrews" userId="S::tracey.dennis-andrews@encompassdorset.co.uk::af8aea2b-42df-416b-9e7b-22ad88aa431b" providerId="AD" clId="Web-{50F10704-5304-4354-B942-E37227E0C926}" dt="2023-06-29T11:12:49.106" v="5" actId="1076"/>
      <pc:docMkLst>
        <pc:docMk/>
      </pc:docMkLst>
      <pc:sldChg chg="addSp modSp">
        <pc:chgData name="Tracey Dennis-Andrews" userId="S::tracey.dennis-andrews@encompassdorset.co.uk::af8aea2b-42df-416b-9e7b-22ad88aa431b" providerId="AD" clId="Web-{50F10704-5304-4354-B942-E37227E0C926}" dt="2023-06-29T11:12:49.106" v="5" actId="1076"/>
        <pc:sldMkLst>
          <pc:docMk/>
          <pc:sldMk cId="1387140006" sldId="264"/>
        </pc:sldMkLst>
        <pc:spChg chg="add mod">
          <ac:chgData name="Tracey Dennis-Andrews" userId="S::tracey.dennis-andrews@encompassdorset.co.uk::af8aea2b-42df-416b-9e7b-22ad88aa431b" providerId="AD" clId="Web-{50F10704-5304-4354-B942-E37227E0C926}" dt="2023-06-29T11:12:26.793" v="4" actId="1076"/>
          <ac:spMkLst>
            <pc:docMk/>
            <pc:sldMk cId="1387140006" sldId="264"/>
            <ac:spMk id="10" creationId="{D5E0B0BA-329A-E905-54FD-4BBE82EBB4D8}"/>
          </ac:spMkLst>
        </pc:spChg>
        <pc:spChg chg="mod">
          <ac:chgData name="Tracey Dennis-Andrews" userId="S::tracey.dennis-andrews@encompassdorset.co.uk::af8aea2b-42df-416b-9e7b-22ad88aa431b" providerId="AD" clId="Web-{50F10704-5304-4354-B942-E37227E0C926}" dt="2023-06-29T11:12:49.106" v="5" actId="1076"/>
          <ac:spMkLst>
            <pc:docMk/>
            <pc:sldMk cId="1387140006" sldId="264"/>
            <ac:spMk id="30" creationId="{6FFA5B82-8749-42B0-ADC5-C814A1CB5630}"/>
          </ac:spMkLst>
        </pc:spChg>
        <pc:cxnChg chg="mod">
          <ac:chgData name="Tracey Dennis-Andrews" userId="S::tracey.dennis-andrews@encompassdorset.co.uk::af8aea2b-42df-416b-9e7b-22ad88aa431b" providerId="AD" clId="Web-{50F10704-5304-4354-B942-E37227E0C926}" dt="2023-06-29T11:11:54.370" v="3" actId="14100"/>
          <ac:cxnSpMkLst>
            <pc:docMk/>
            <pc:sldMk cId="1387140006" sldId="264"/>
            <ac:cxnSpMk id="7" creationId="{4E70F9A9-A08C-C55E-8392-AB7980B21F6B}"/>
          </ac:cxnSpMkLst>
        </pc:cxnChg>
        <pc:cxnChg chg="mod">
          <ac:chgData name="Tracey Dennis-Andrews" userId="S::tracey.dennis-andrews@encompassdorset.co.uk::af8aea2b-42df-416b-9e7b-22ad88aa431b" providerId="AD" clId="Web-{50F10704-5304-4354-B942-E37227E0C926}" dt="2023-06-29T11:11:44.448" v="2" actId="14100"/>
          <ac:cxnSpMkLst>
            <pc:docMk/>
            <pc:sldMk cId="1387140006" sldId="264"/>
            <ac:cxnSpMk id="21" creationId="{64AADFD0-CB38-4949-89B4-2A477ED1E198}"/>
          </ac:cxnSpMkLst>
        </pc:cxnChg>
      </pc:sldChg>
    </pc:docChg>
  </pc:docChgLst>
  <pc:docChgLst>
    <pc:chgData name="Tracey Dennis-Andrews" userId="S::tracey.dennis-andrews@encompassdorset.co.uk::af8aea2b-42df-416b-9e7b-22ad88aa431b" providerId="AD" clId="Web-{B3E14DDD-3E06-4DC0-94B4-4DB68A15B493}"/>
    <pc:docChg chg="modSld sldOrd">
      <pc:chgData name="Tracey Dennis-Andrews" userId="S::tracey.dennis-andrews@encompassdorset.co.uk::af8aea2b-42df-416b-9e7b-22ad88aa431b" providerId="AD" clId="Web-{B3E14DDD-3E06-4DC0-94B4-4DB68A15B493}" dt="2023-06-30T13:48:16.736" v="75"/>
      <pc:docMkLst>
        <pc:docMk/>
      </pc:docMkLst>
      <pc:sldChg chg="delSp modSp">
        <pc:chgData name="Tracey Dennis-Andrews" userId="S::tracey.dennis-andrews@encompassdorset.co.uk::af8aea2b-42df-416b-9e7b-22ad88aa431b" providerId="AD" clId="Web-{B3E14DDD-3E06-4DC0-94B4-4DB68A15B493}" dt="2023-06-30T13:46:16.546" v="65" actId="14100"/>
        <pc:sldMkLst>
          <pc:docMk/>
          <pc:sldMk cId="2631515837" sldId="257"/>
        </pc:sldMkLst>
        <pc:spChg chg="mod">
          <ac:chgData name="Tracey Dennis-Andrews" userId="S::tracey.dennis-andrews@encompassdorset.co.uk::af8aea2b-42df-416b-9e7b-22ad88aa431b" providerId="AD" clId="Web-{B3E14DDD-3E06-4DC0-94B4-4DB68A15B493}" dt="2023-06-30T13:45:10.467" v="58" actId="1076"/>
          <ac:spMkLst>
            <pc:docMk/>
            <pc:sldMk cId="2631515837" sldId="257"/>
            <ac:spMk id="61" creationId="{EDF0CB73-D11B-464D-A5AE-660DCFB8F9F0}"/>
          </ac:spMkLst>
        </pc:spChg>
        <pc:spChg chg="mod">
          <ac:chgData name="Tracey Dennis-Andrews" userId="S::tracey.dennis-andrews@encompassdorset.co.uk::af8aea2b-42df-416b-9e7b-22ad88aa431b" providerId="AD" clId="Web-{B3E14DDD-3E06-4DC0-94B4-4DB68A15B493}" dt="2023-06-30T13:33:58.248" v="0" actId="20577"/>
          <ac:spMkLst>
            <pc:docMk/>
            <pc:sldMk cId="2631515837" sldId="257"/>
            <ac:spMk id="63" creationId="{00000000-0000-0000-0000-000000000000}"/>
          </ac:spMkLst>
        </pc:spChg>
        <pc:spChg chg="mod">
          <ac:chgData name="Tracey Dennis-Andrews" userId="S::tracey.dennis-andrews@encompassdorset.co.uk::af8aea2b-42df-416b-9e7b-22ad88aa431b" providerId="AD" clId="Web-{B3E14DDD-3E06-4DC0-94B4-4DB68A15B493}" dt="2023-06-30T13:44:29.497" v="53" actId="14100"/>
          <ac:spMkLst>
            <pc:docMk/>
            <pc:sldMk cId="2631515837" sldId="257"/>
            <ac:spMk id="79" creationId="{33BFF340-3B0E-4960-B3BE-9AD7ED3A3F6E}"/>
          </ac:spMkLst>
        </pc:spChg>
        <pc:spChg chg="mod">
          <ac:chgData name="Tracey Dennis-Andrews" userId="S::tracey.dennis-andrews@encompassdorset.co.uk::af8aea2b-42df-416b-9e7b-22ad88aa431b" providerId="AD" clId="Web-{B3E14DDD-3E06-4DC0-94B4-4DB68A15B493}" dt="2023-06-30T13:46:06.530" v="64" actId="14100"/>
          <ac:spMkLst>
            <pc:docMk/>
            <pc:sldMk cId="2631515837" sldId="257"/>
            <ac:spMk id="96" creationId="{00000000-0000-0000-0000-000000000000}"/>
          </ac:spMkLst>
        </pc:spChg>
        <pc:spChg chg="mod">
          <ac:chgData name="Tracey Dennis-Andrews" userId="S::tracey.dennis-andrews@encompassdorset.co.uk::af8aea2b-42df-416b-9e7b-22ad88aa431b" providerId="AD" clId="Web-{B3E14DDD-3E06-4DC0-94B4-4DB68A15B493}" dt="2023-06-30T13:46:16.546" v="65" actId="14100"/>
          <ac:spMkLst>
            <pc:docMk/>
            <pc:sldMk cId="2631515837" sldId="257"/>
            <ac:spMk id="104" creationId="{00000000-0000-0000-0000-000000000000}"/>
          </ac:spMkLst>
        </pc:spChg>
        <pc:cxnChg chg="mod ord">
          <ac:chgData name="Tracey Dennis-Andrews" userId="S::tracey.dennis-andrews@encompassdorset.co.uk::af8aea2b-42df-416b-9e7b-22ad88aa431b" providerId="AD" clId="Web-{B3E14DDD-3E06-4DC0-94B4-4DB68A15B493}" dt="2023-06-30T13:45:39.577" v="63"/>
          <ac:cxnSpMkLst>
            <pc:docMk/>
            <pc:sldMk cId="2631515837" sldId="257"/>
            <ac:cxnSpMk id="12" creationId="{1B7918E8-3B7F-61A4-B7F7-4036CEBF61C4}"/>
          </ac:cxnSpMkLst>
        </pc:cxnChg>
        <pc:cxnChg chg="del">
          <ac:chgData name="Tracey Dennis-Andrews" userId="S::tracey.dennis-andrews@encompassdorset.co.uk::af8aea2b-42df-416b-9e7b-22ad88aa431b" providerId="AD" clId="Web-{B3E14DDD-3E06-4DC0-94B4-4DB68A15B493}" dt="2023-06-30T13:45:16.826" v="59"/>
          <ac:cxnSpMkLst>
            <pc:docMk/>
            <pc:sldMk cId="2631515837" sldId="257"/>
            <ac:cxnSpMk id="13" creationId="{C37A51C4-1DA9-7FB4-13CB-0869945A4E76}"/>
          </ac:cxnSpMkLst>
        </pc:cxnChg>
        <pc:cxnChg chg="mod">
          <ac:chgData name="Tracey Dennis-Andrews" userId="S::tracey.dennis-andrews@encompassdorset.co.uk::af8aea2b-42df-416b-9e7b-22ad88aa431b" providerId="AD" clId="Web-{B3E14DDD-3E06-4DC0-94B4-4DB68A15B493}" dt="2023-06-30T13:45:33.576" v="62" actId="14100"/>
          <ac:cxnSpMkLst>
            <pc:docMk/>
            <pc:sldMk cId="2631515837" sldId="257"/>
            <ac:cxnSpMk id="144" creationId="{F2E992C6-3B50-1F33-1027-DB3D760CF5F6}"/>
          </ac:cxnSpMkLst>
        </pc:cxnChg>
        <pc:cxnChg chg="mod">
          <ac:chgData name="Tracey Dennis-Andrews" userId="S::tracey.dennis-andrews@encompassdorset.co.uk::af8aea2b-42df-416b-9e7b-22ad88aa431b" providerId="AD" clId="Web-{B3E14DDD-3E06-4DC0-94B4-4DB68A15B493}" dt="2023-06-30T13:45:04.294" v="57" actId="1076"/>
          <ac:cxnSpMkLst>
            <pc:docMk/>
            <pc:sldMk cId="2631515837" sldId="257"/>
            <ac:cxnSpMk id="239" creationId="{00000000-0000-0000-0000-000000000000}"/>
          </ac:cxnSpMkLst>
        </pc:cxnChg>
      </pc:sldChg>
      <pc:sldChg chg="modSp ord">
        <pc:chgData name="Tracey Dennis-Andrews" userId="S::tracey.dennis-andrews@encompassdorset.co.uk::af8aea2b-42df-416b-9e7b-22ad88aa431b" providerId="AD" clId="Web-{B3E14DDD-3E06-4DC0-94B4-4DB68A15B493}" dt="2023-06-30T13:48:11.736" v="74"/>
        <pc:sldMkLst>
          <pc:docMk/>
          <pc:sldMk cId="3138150581" sldId="259"/>
        </pc:sldMkLst>
        <pc:spChg chg="mod">
          <ac:chgData name="Tracey Dennis-Andrews" userId="S::tracey.dennis-andrews@encompassdorset.co.uk::af8aea2b-42df-416b-9e7b-22ad88aa431b" providerId="AD" clId="Web-{B3E14DDD-3E06-4DC0-94B4-4DB68A15B493}" dt="2023-06-30T13:46:35.515" v="66" actId="1076"/>
          <ac:spMkLst>
            <pc:docMk/>
            <pc:sldMk cId="3138150581" sldId="259"/>
            <ac:spMk id="43" creationId="{00000000-0000-0000-0000-000000000000}"/>
          </ac:spMkLst>
        </pc:spChg>
        <pc:cxnChg chg="mod">
          <ac:chgData name="Tracey Dennis-Andrews" userId="S::tracey.dennis-andrews@encompassdorset.co.uk::af8aea2b-42df-416b-9e7b-22ad88aa431b" providerId="AD" clId="Web-{B3E14DDD-3E06-4DC0-94B4-4DB68A15B493}" dt="2023-06-30T13:46:55.391" v="68" actId="1076"/>
          <ac:cxnSpMkLst>
            <pc:docMk/>
            <pc:sldMk cId="3138150581" sldId="259"/>
            <ac:cxnSpMk id="47" creationId="{00000000-0000-0000-0000-000000000000}"/>
          </ac:cxnSpMkLst>
        </pc:cxnChg>
      </pc:sldChg>
      <pc:sldChg chg="modSp">
        <pc:chgData name="Tracey Dennis-Andrews" userId="S::tracey.dennis-andrews@encompassdorset.co.uk::af8aea2b-42df-416b-9e7b-22ad88aa431b" providerId="AD" clId="Web-{B3E14DDD-3E06-4DC0-94B4-4DB68A15B493}" dt="2023-06-30T13:43:53.277" v="49"/>
        <pc:sldMkLst>
          <pc:docMk/>
          <pc:sldMk cId="1386709836" sldId="261"/>
        </pc:sldMkLst>
        <pc:spChg chg="mod">
          <ac:chgData name="Tracey Dennis-Andrews" userId="S::tracey.dennis-andrews@encompassdorset.co.uk::af8aea2b-42df-416b-9e7b-22ad88aa431b" providerId="AD" clId="Web-{B3E14DDD-3E06-4DC0-94B4-4DB68A15B493}" dt="2023-06-30T13:43:53.277" v="49"/>
          <ac:spMkLst>
            <pc:docMk/>
            <pc:sldMk cId="1386709836" sldId="261"/>
            <ac:spMk id="3" creationId="{5A6A8F7B-1C3A-F1B5-79D0-1F118703FF38}"/>
          </ac:spMkLst>
        </pc:spChg>
      </pc:sldChg>
      <pc:sldChg chg="modSp">
        <pc:chgData name="Tracey Dennis-Andrews" userId="S::tracey.dennis-andrews@encompassdorset.co.uk::af8aea2b-42df-416b-9e7b-22ad88aa431b" providerId="AD" clId="Web-{B3E14DDD-3E06-4DC0-94B4-4DB68A15B493}" dt="2023-06-30T13:40:16.804" v="31" actId="20577"/>
        <pc:sldMkLst>
          <pc:docMk/>
          <pc:sldMk cId="3048393488" sldId="263"/>
        </pc:sldMkLst>
        <pc:spChg chg="mod">
          <ac:chgData name="Tracey Dennis-Andrews" userId="S::tracey.dennis-andrews@encompassdorset.co.uk::af8aea2b-42df-416b-9e7b-22ad88aa431b" providerId="AD" clId="Web-{B3E14DDD-3E06-4DC0-94B4-4DB68A15B493}" dt="2023-06-30T13:40:16.804" v="31" actId="20577"/>
          <ac:spMkLst>
            <pc:docMk/>
            <pc:sldMk cId="3048393488" sldId="263"/>
            <ac:spMk id="14" creationId="{C3CCDB41-1636-12A8-9368-6D4F10D58368}"/>
          </ac:spMkLst>
        </pc:spChg>
        <pc:spChg chg="mod">
          <ac:chgData name="Tracey Dennis-Andrews" userId="S::tracey.dennis-andrews@encompassdorset.co.uk::af8aea2b-42df-416b-9e7b-22ad88aa431b" providerId="AD" clId="Web-{B3E14DDD-3E06-4DC0-94B4-4DB68A15B493}" dt="2023-06-30T13:40:01.459" v="29" actId="20577"/>
          <ac:spMkLst>
            <pc:docMk/>
            <pc:sldMk cId="3048393488" sldId="263"/>
            <ac:spMk id="55" creationId="{5671CD5D-3AAA-4BBA-A890-E4DD8D33B298}"/>
          </ac:spMkLst>
        </pc:spChg>
      </pc:sldChg>
      <pc:sldChg chg="delSp modSp ord">
        <pc:chgData name="Tracey Dennis-Andrews" userId="S::tracey.dennis-andrews@encompassdorset.co.uk::af8aea2b-42df-416b-9e7b-22ad88aa431b" providerId="AD" clId="Web-{B3E14DDD-3E06-4DC0-94B4-4DB68A15B493}" dt="2023-06-30T13:48:16.736" v="75"/>
        <pc:sldMkLst>
          <pc:docMk/>
          <pc:sldMk cId="1387140006" sldId="264"/>
        </pc:sldMkLst>
        <pc:spChg chg="mod">
          <ac:chgData name="Tracey Dennis-Andrews" userId="S::tracey.dennis-andrews@encompassdorset.co.uk::af8aea2b-42df-416b-9e7b-22ad88aa431b" providerId="AD" clId="Web-{B3E14DDD-3E06-4DC0-94B4-4DB68A15B493}" dt="2023-06-30T13:47:47.798" v="72" actId="20577"/>
          <ac:spMkLst>
            <pc:docMk/>
            <pc:sldMk cId="1387140006" sldId="264"/>
            <ac:spMk id="18" creationId="{393EBF58-46FB-9B18-0F14-E30B9E2AAA56}"/>
          </ac:spMkLst>
        </pc:spChg>
        <pc:spChg chg="mod">
          <ac:chgData name="Tracey Dennis-Andrews" userId="S::tracey.dennis-andrews@encompassdorset.co.uk::af8aea2b-42df-416b-9e7b-22ad88aa431b" providerId="AD" clId="Web-{B3E14DDD-3E06-4DC0-94B4-4DB68A15B493}" dt="2023-06-30T13:43:03.932" v="43" actId="1076"/>
          <ac:spMkLst>
            <pc:docMk/>
            <pc:sldMk cId="1387140006" sldId="264"/>
            <ac:spMk id="19" creationId="{6FFA5B82-8749-42B0-ADC5-C814A1CB5630}"/>
          </ac:spMkLst>
        </pc:spChg>
        <pc:spChg chg="mod">
          <ac:chgData name="Tracey Dennis-Andrews" userId="S::tracey.dennis-andrews@encompassdorset.co.uk::af8aea2b-42df-416b-9e7b-22ad88aa431b" providerId="AD" clId="Web-{B3E14DDD-3E06-4DC0-94B4-4DB68A15B493}" dt="2023-06-30T13:36:37.752" v="24" actId="20577"/>
          <ac:spMkLst>
            <pc:docMk/>
            <pc:sldMk cId="1387140006" sldId="264"/>
            <ac:spMk id="28" creationId="{CA13ADEE-F8F4-4B1F-A1EC-FD2FAAEA69A7}"/>
          </ac:spMkLst>
        </pc:spChg>
        <pc:spChg chg="mod">
          <ac:chgData name="Tracey Dennis-Andrews" userId="S::tracey.dennis-andrews@encompassdorset.co.uk::af8aea2b-42df-416b-9e7b-22ad88aa431b" providerId="AD" clId="Web-{B3E14DDD-3E06-4DC0-94B4-4DB68A15B493}" dt="2023-06-30T13:40:50.148" v="35" actId="1076"/>
          <ac:spMkLst>
            <pc:docMk/>
            <pc:sldMk cId="1387140006" sldId="264"/>
            <ac:spMk id="30" creationId="{6FFA5B82-8749-42B0-ADC5-C814A1CB5630}"/>
          </ac:spMkLst>
        </pc:spChg>
        <pc:cxnChg chg="mod">
          <ac:chgData name="Tracey Dennis-Andrews" userId="S::tracey.dennis-andrews@encompassdorset.co.uk::af8aea2b-42df-416b-9e7b-22ad88aa431b" providerId="AD" clId="Web-{B3E14DDD-3E06-4DC0-94B4-4DB68A15B493}" dt="2023-06-30T13:42:37.197" v="41" actId="1076"/>
          <ac:cxnSpMkLst>
            <pc:docMk/>
            <pc:sldMk cId="1387140006" sldId="264"/>
            <ac:cxnSpMk id="2" creationId="{5262EF6D-6F12-E171-7120-A5C849C9DC43}"/>
          </ac:cxnSpMkLst>
        </pc:cxnChg>
        <pc:cxnChg chg="del mod">
          <ac:chgData name="Tracey Dennis-Andrews" userId="S::tracey.dennis-andrews@encompassdorset.co.uk::af8aea2b-42df-416b-9e7b-22ad88aa431b" providerId="AD" clId="Web-{B3E14DDD-3E06-4DC0-94B4-4DB68A15B493}" dt="2023-06-30T13:43:10.026" v="44"/>
          <ac:cxnSpMkLst>
            <pc:docMk/>
            <pc:sldMk cId="1387140006" sldId="264"/>
            <ac:cxnSpMk id="5" creationId="{F61C3EDD-194D-3305-CCBA-493D987304B4}"/>
          </ac:cxnSpMkLst>
        </pc:cxnChg>
        <pc:cxnChg chg="mod">
          <ac:chgData name="Tracey Dennis-Andrews" userId="S::tracey.dennis-andrews@encompassdorset.co.uk::af8aea2b-42df-416b-9e7b-22ad88aa431b" providerId="AD" clId="Web-{B3E14DDD-3E06-4DC0-94B4-4DB68A15B493}" dt="2023-06-30T13:43:33.714" v="46" actId="14100"/>
          <ac:cxnSpMkLst>
            <pc:docMk/>
            <pc:sldMk cId="1387140006" sldId="264"/>
            <ac:cxnSpMk id="21" creationId="{64AADFD0-CB38-4949-89B4-2A477ED1E198}"/>
          </ac:cxnSpMkLst>
        </pc:cxnChg>
        <pc:cxnChg chg="del">
          <ac:chgData name="Tracey Dennis-Andrews" userId="S::tracey.dennis-andrews@encompassdorset.co.uk::af8aea2b-42df-416b-9e7b-22ad88aa431b" providerId="AD" clId="Web-{B3E14DDD-3E06-4DC0-94B4-4DB68A15B493}" dt="2023-06-30T13:47:50.392" v="73"/>
          <ac:cxnSpMkLst>
            <pc:docMk/>
            <pc:sldMk cId="1387140006" sldId="264"/>
            <ac:cxnSpMk id="25" creationId="{07B2BA4C-ED93-4BBB-9F53-89139F374CE7}"/>
          </ac:cxnSpMkLst>
        </pc:cxnChg>
        <pc:cxnChg chg="mod">
          <ac:chgData name="Tracey Dennis-Andrews" userId="S::tracey.dennis-andrews@encompassdorset.co.uk::af8aea2b-42df-416b-9e7b-22ad88aa431b" providerId="AD" clId="Web-{B3E14DDD-3E06-4DC0-94B4-4DB68A15B493}" dt="2023-06-30T13:42:54.713" v="42" actId="14100"/>
          <ac:cxnSpMkLst>
            <pc:docMk/>
            <pc:sldMk cId="1387140006" sldId="264"/>
            <ac:cxnSpMk id="36" creationId="{0DE8BAF9-33AC-4655-BA4D-D1D7FABD0963}"/>
          </ac:cxnSpMkLst>
        </pc:cxnChg>
      </pc:sldChg>
    </pc:docChg>
  </pc:docChgLst>
  <pc:docChgLst>
    <pc:chgData name="Tracey Dennis-Andrews" userId="S::tracey.dennis-andrews@encompassdorset.co.uk::af8aea2b-42df-416b-9e7b-22ad88aa431b" providerId="AD" clId="Web-{15EA23D0-82D7-4E3B-A1D1-14335F38AF35}"/>
    <pc:docChg chg="modSld">
      <pc:chgData name="Tracey Dennis-Andrews" userId="S::tracey.dennis-andrews@encompassdorset.co.uk::af8aea2b-42df-416b-9e7b-22ad88aa431b" providerId="AD" clId="Web-{15EA23D0-82D7-4E3B-A1D1-14335F38AF35}" dt="2023-06-29T09:19:52.187" v="97"/>
      <pc:docMkLst>
        <pc:docMk/>
      </pc:docMkLst>
      <pc:sldChg chg="modSp">
        <pc:chgData name="Tracey Dennis-Andrews" userId="S::tracey.dennis-andrews@encompassdorset.co.uk::af8aea2b-42df-416b-9e7b-22ad88aa431b" providerId="AD" clId="Web-{15EA23D0-82D7-4E3B-A1D1-14335F38AF35}" dt="2023-06-29T09:16:24.322" v="72"/>
        <pc:sldMkLst>
          <pc:docMk/>
          <pc:sldMk cId="2631515837" sldId="257"/>
        </pc:sldMkLst>
        <pc:spChg chg="mod">
          <ac:chgData name="Tracey Dennis-Andrews" userId="S::tracey.dennis-andrews@encompassdorset.co.uk::af8aea2b-42df-416b-9e7b-22ad88aa431b" providerId="AD" clId="Web-{15EA23D0-82D7-4E3B-A1D1-14335F38AF35}" dt="2023-06-29T09:16:24.322" v="72"/>
          <ac:spMkLst>
            <pc:docMk/>
            <pc:sldMk cId="2631515837" sldId="257"/>
            <ac:spMk id="75" creationId="{46814DC5-2E13-8182-36B6-ADB5172B055C}"/>
          </ac:spMkLst>
        </pc:spChg>
      </pc:sldChg>
      <pc:sldChg chg="addSp modSp">
        <pc:chgData name="Tracey Dennis-Andrews" userId="S::tracey.dennis-andrews@encompassdorset.co.uk::af8aea2b-42df-416b-9e7b-22ad88aa431b" providerId="AD" clId="Web-{15EA23D0-82D7-4E3B-A1D1-14335F38AF35}" dt="2023-06-29T09:16:59.495" v="76" actId="20577"/>
        <pc:sldMkLst>
          <pc:docMk/>
          <pc:sldMk cId="1386709836" sldId="261"/>
        </pc:sldMkLst>
        <pc:spChg chg="add mod">
          <ac:chgData name="Tracey Dennis-Andrews" userId="S::tracey.dennis-andrews@encompassdorset.co.uk::af8aea2b-42df-416b-9e7b-22ad88aa431b" providerId="AD" clId="Web-{15EA23D0-82D7-4E3B-A1D1-14335F38AF35}" dt="2023-06-29T09:16:36.197" v="73"/>
          <ac:spMkLst>
            <pc:docMk/>
            <pc:sldMk cId="1386709836" sldId="261"/>
            <ac:spMk id="3" creationId="{5A6A8F7B-1C3A-F1B5-79D0-1F118703FF38}"/>
          </ac:spMkLst>
        </pc:spChg>
        <pc:spChg chg="mod">
          <ac:chgData name="Tracey Dennis-Andrews" userId="S::tracey.dennis-andrews@encompassdorset.co.uk::af8aea2b-42df-416b-9e7b-22ad88aa431b" providerId="AD" clId="Web-{15EA23D0-82D7-4E3B-A1D1-14335F38AF35}" dt="2023-06-29T09:16:45.775" v="74" actId="20577"/>
          <ac:spMkLst>
            <pc:docMk/>
            <pc:sldMk cId="1386709836" sldId="261"/>
            <ac:spMk id="4" creationId="{00000000-0000-0000-0000-000000000000}"/>
          </ac:spMkLst>
        </pc:spChg>
        <pc:spChg chg="mod">
          <ac:chgData name="Tracey Dennis-Andrews" userId="S::tracey.dennis-andrews@encompassdorset.co.uk::af8aea2b-42df-416b-9e7b-22ad88aa431b" providerId="AD" clId="Web-{15EA23D0-82D7-4E3B-A1D1-14335F38AF35}" dt="2023-06-29T09:16:59.495" v="76" actId="20577"/>
          <ac:spMkLst>
            <pc:docMk/>
            <pc:sldMk cId="1386709836" sldId="261"/>
            <ac:spMk id="12" creationId="{00000000-0000-0000-0000-000000000000}"/>
          </ac:spMkLst>
        </pc:spChg>
        <pc:spChg chg="mod">
          <ac:chgData name="Tracey Dennis-Andrews" userId="S::tracey.dennis-andrews@encompassdorset.co.uk::af8aea2b-42df-416b-9e7b-22ad88aa431b" providerId="AD" clId="Web-{15EA23D0-82D7-4E3B-A1D1-14335F38AF35}" dt="2023-06-29T09:16:53.869" v="75" actId="20577"/>
          <ac:spMkLst>
            <pc:docMk/>
            <pc:sldMk cId="1386709836" sldId="261"/>
            <ac:spMk id="18" creationId="{DA66C2AB-200C-4525-9A0F-F656D1F7A16D}"/>
          </ac:spMkLst>
        </pc:spChg>
        <pc:cxnChg chg="add mod ord">
          <ac:chgData name="Tracey Dennis-Andrews" userId="S::tracey.dennis-andrews@encompassdorset.co.uk::af8aea2b-42df-416b-9e7b-22ad88aa431b" providerId="AD" clId="Web-{15EA23D0-82D7-4E3B-A1D1-14335F38AF35}" dt="2023-06-29T09:11:03.327" v="47" actId="14100"/>
          <ac:cxnSpMkLst>
            <pc:docMk/>
            <pc:sldMk cId="1386709836" sldId="261"/>
            <ac:cxnSpMk id="5" creationId="{E85E03E7-5966-4D3E-3138-20BBE1012365}"/>
          </ac:cxnSpMkLst>
        </pc:cxnChg>
        <pc:cxnChg chg="mod">
          <ac:chgData name="Tracey Dennis-Andrews" userId="S::tracey.dennis-andrews@encompassdorset.co.uk::af8aea2b-42df-416b-9e7b-22ad88aa431b" providerId="AD" clId="Web-{15EA23D0-82D7-4E3B-A1D1-14335F38AF35}" dt="2023-06-29T09:09:13.355" v="37"/>
          <ac:cxnSpMkLst>
            <pc:docMk/>
            <pc:sldMk cId="1386709836" sldId="261"/>
            <ac:cxnSpMk id="21" creationId="{64AADFD0-CB38-4949-89B4-2A477ED1E198}"/>
          </ac:cxnSpMkLst>
        </pc:cxnChg>
        <pc:cxnChg chg="mod">
          <ac:chgData name="Tracey Dennis-Andrews" userId="S::tracey.dennis-andrews@encompassdorset.co.uk::af8aea2b-42df-416b-9e7b-22ad88aa431b" providerId="AD" clId="Web-{15EA23D0-82D7-4E3B-A1D1-14335F38AF35}" dt="2023-06-29T09:09:06.058" v="35"/>
          <ac:cxnSpMkLst>
            <pc:docMk/>
            <pc:sldMk cId="1386709836" sldId="261"/>
            <ac:cxnSpMk id="23" creationId="{4694CE32-A662-4C4F-B9C8-7EB0E5F9BCBD}"/>
          </ac:cxnSpMkLst>
        </pc:cxnChg>
        <pc:cxnChg chg="mod ord">
          <ac:chgData name="Tracey Dennis-Andrews" userId="S::tracey.dennis-andrews@encompassdorset.co.uk::af8aea2b-42df-416b-9e7b-22ad88aa431b" providerId="AD" clId="Web-{15EA23D0-82D7-4E3B-A1D1-14335F38AF35}" dt="2023-06-29T09:11:25.125" v="49" actId="1076"/>
          <ac:cxnSpMkLst>
            <pc:docMk/>
            <pc:sldMk cId="1386709836" sldId="261"/>
            <ac:cxnSpMk id="29" creationId="{A0790D35-3F2F-4263-9EC4-2FC7B768BAB1}"/>
          </ac:cxnSpMkLst>
        </pc:cxnChg>
      </pc:sldChg>
      <pc:sldChg chg="addSp delSp modSp">
        <pc:chgData name="Tracey Dennis-Andrews" userId="S::tracey.dennis-andrews@encompassdorset.co.uk::af8aea2b-42df-416b-9e7b-22ad88aa431b" providerId="AD" clId="Web-{15EA23D0-82D7-4E3B-A1D1-14335F38AF35}" dt="2023-06-29T09:19:52.187" v="97"/>
        <pc:sldMkLst>
          <pc:docMk/>
          <pc:sldMk cId="3048393488" sldId="263"/>
        </pc:sldMkLst>
        <pc:spChg chg="add del mod">
          <ac:chgData name="Tracey Dennis-Andrews" userId="S::tracey.dennis-andrews@encompassdorset.co.uk::af8aea2b-42df-416b-9e7b-22ad88aa431b" providerId="AD" clId="Web-{15EA23D0-82D7-4E3B-A1D1-14335F38AF35}" dt="2023-06-29T09:19:36.296" v="95"/>
          <ac:spMkLst>
            <pc:docMk/>
            <pc:sldMk cId="3048393488" sldId="263"/>
            <ac:spMk id="2" creationId="{B36BBC42-F306-4DE2-42B6-24252F209FDE}"/>
          </ac:spMkLst>
        </pc:spChg>
        <pc:spChg chg="mod">
          <ac:chgData name="Tracey Dennis-Andrews" userId="S::tracey.dennis-andrews@encompassdorset.co.uk::af8aea2b-42df-416b-9e7b-22ad88aa431b" providerId="AD" clId="Web-{15EA23D0-82D7-4E3B-A1D1-14335F38AF35}" dt="2023-06-29T09:12:04.563" v="58" actId="20577"/>
          <ac:spMkLst>
            <pc:docMk/>
            <pc:sldMk cId="3048393488" sldId="263"/>
            <ac:spMk id="4" creationId="{00000000-0000-0000-0000-000000000000}"/>
          </ac:spMkLst>
        </pc:spChg>
        <pc:spChg chg="mod">
          <ac:chgData name="Tracey Dennis-Andrews" userId="S::tracey.dennis-andrews@encompassdorset.co.uk::af8aea2b-42df-416b-9e7b-22ad88aa431b" providerId="AD" clId="Web-{15EA23D0-82D7-4E3B-A1D1-14335F38AF35}" dt="2023-06-29T09:12:43.533" v="63"/>
          <ac:spMkLst>
            <pc:docMk/>
            <pc:sldMk cId="3048393488" sldId="263"/>
            <ac:spMk id="5" creationId="{00000000-0000-0000-0000-000000000000}"/>
          </ac:spMkLst>
        </pc:spChg>
        <pc:spChg chg="mod">
          <ac:chgData name="Tracey Dennis-Andrews" userId="S::tracey.dennis-andrews@encompassdorset.co.uk::af8aea2b-42df-416b-9e7b-22ad88aa431b" providerId="AD" clId="Web-{15EA23D0-82D7-4E3B-A1D1-14335F38AF35}" dt="2023-06-29T09:17:16.511" v="78" actId="1076"/>
          <ac:spMkLst>
            <pc:docMk/>
            <pc:sldMk cId="3048393488" sldId="263"/>
            <ac:spMk id="7" creationId="{00000000-0000-0000-0000-000000000000}"/>
          </ac:spMkLst>
        </pc:spChg>
        <pc:spChg chg="mod">
          <ac:chgData name="Tracey Dennis-Andrews" userId="S::tracey.dennis-andrews@encompassdorset.co.uk::af8aea2b-42df-416b-9e7b-22ad88aa431b" providerId="AD" clId="Web-{15EA23D0-82D7-4E3B-A1D1-14335F38AF35}" dt="2023-06-29T09:18:39.263" v="87" actId="1076"/>
          <ac:spMkLst>
            <pc:docMk/>
            <pc:sldMk cId="3048393488" sldId="263"/>
            <ac:spMk id="8" creationId="{00000000-0000-0000-0000-000000000000}"/>
          </ac:spMkLst>
        </pc:spChg>
        <pc:spChg chg="mod">
          <ac:chgData name="Tracey Dennis-Andrews" userId="S::tracey.dennis-andrews@encompassdorset.co.uk::af8aea2b-42df-416b-9e7b-22ad88aa431b" providerId="AD" clId="Web-{15EA23D0-82D7-4E3B-A1D1-14335F38AF35}" dt="2023-06-29T09:19:11.921" v="90" actId="14100"/>
          <ac:spMkLst>
            <pc:docMk/>
            <pc:sldMk cId="3048393488" sldId="263"/>
            <ac:spMk id="9" creationId="{00000000-0000-0000-0000-000000000000}"/>
          </ac:spMkLst>
        </pc:spChg>
        <pc:spChg chg="mod">
          <ac:chgData name="Tracey Dennis-Andrews" userId="S::tracey.dennis-andrews@encompassdorset.co.uk::af8aea2b-42df-416b-9e7b-22ad88aa431b" providerId="AD" clId="Web-{15EA23D0-82D7-4E3B-A1D1-14335F38AF35}" dt="2023-06-29T09:18:49.607" v="88" actId="1076"/>
          <ac:spMkLst>
            <pc:docMk/>
            <pc:sldMk cId="3048393488" sldId="263"/>
            <ac:spMk id="11" creationId="{00000000-0000-0000-0000-000000000000}"/>
          </ac:spMkLst>
        </pc:spChg>
        <pc:spChg chg="mod">
          <ac:chgData name="Tracey Dennis-Andrews" userId="S::tracey.dennis-andrews@encompassdorset.co.uk::af8aea2b-42df-416b-9e7b-22ad88aa431b" providerId="AD" clId="Web-{15EA23D0-82D7-4E3B-A1D1-14335F38AF35}" dt="2023-06-29T09:19:43.359" v="96" actId="1076"/>
          <ac:spMkLst>
            <pc:docMk/>
            <pc:sldMk cId="3048393488" sldId="263"/>
            <ac:spMk id="12" creationId="{00000000-0000-0000-0000-000000000000}"/>
          </ac:spMkLst>
        </pc:spChg>
        <pc:spChg chg="mod">
          <ac:chgData name="Tracey Dennis-Andrews" userId="S::tracey.dennis-andrews@encompassdorset.co.uk::af8aea2b-42df-416b-9e7b-22ad88aa431b" providerId="AD" clId="Web-{15EA23D0-82D7-4E3B-A1D1-14335F38AF35}" dt="2023-06-29T09:12:35.346" v="62" actId="20577"/>
          <ac:spMkLst>
            <pc:docMk/>
            <pc:sldMk cId="3048393488" sldId="263"/>
            <ac:spMk id="25" creationId="{00000000-0000-0000-0000-000000000000}"/>
          </ac:spMkLst>
        </pc:spChg>
        <pc:spChg chg="del">
          <ac:chgData name="Tracey Dennis-Andrews" userId="S::tracey.dennis-andrews@encompassdorset.co.uk::af8aea2b-42df-416b-9e7b-22ad88aa431b" providerId="AD" clId="Web-{15EA23D0-82D7-4E3B-A1D1-14335F38AF35}" dt="2023-06-29T09:17:13.167" v="77"/>
          <ac:spMkLst>
            <pc:docMk/>
            <pc:sldMk cId="3048393488" sldId="263"/>
            <ac:spMk id="48" creationId="{00000000-0000-0000-0000-000000000000}"/>
          </ac:spMkLst>
        </pc:spChg>
        <pc:cxnChg chg="mod">
          <ac:chgData name="Tracey Dennis-Andrews" userId="S::tracey.dennis-andrews@encompassdorset.co.uk::af8aea2b-42df-416b-9e7b-22ad88aa431b" providerId="AD" clId="Web-{15EA23D0-82D7-4E3B-A1D1-14335F38AF35}" dt="2023-06-29T09:12:57.581" v="65"/>
          <ac:cxnSpMkLst>
            <pc:docMk/>
            <pc:sldMk cId="3048393488" sldId="263"/>
            <ac:cxnSpMk id="22" creationId="{ABEB700B-E5C9-C705-3DF2-0580079CCCBE}"/>
          </ac:cxnSpMkLst>
        </pc:cxnChg>
        <pc:cxnChg chg="mod">
          <ac:chgData name="Tracey Dennis-Andrews" userId="S::tracey.dennis-andrews@encompassdorset.co.uk::af8aea2b-42df-416b-9e7b-22ad88aa431b" providerId="AD" clId="Web-{15EA23D0-82D7-4E3B-A1D1-14335F38AF35}" dt="2023-06-29T09:12:52.799" v="64"/>
          <ac:cxnSpMkLst>
            <pc:docMk/>
            <pc:sldMk cId="3048393488" sldId="263"/>
            <ac:cxnSpMk id="57" creationId="{E8BFC6BE-5328-47D7-A138-7DB375CBE0E2}"/>
          </ac:cxnSpMkLst>
        </pc:cxnChg>
        <pc:cxnChg chg="mod">
          <ac:chgData name="Tracey Dennis-Andrews" userId="S::tracey.dennis-andrews@encompassdorset.co.uk::af8aea2b-42df-416b-9e7b-22ad88aa431b" providerId="AD" clId="Web-{15EA23D0-82D7-4E3B-A1D1-14335F38AF35}" dt="2023-06-29T09:13:01.096" v="66"/>
          <ac:cxnSpMkLst>
            <pc:docMk/>
            <pc:sldMk cId="3048393488" sldId="263"/>
            <ac:cxnSpMk id="60" creationId="{CF7614D7-C6D5-4A0C-84A3-607FE8093B42}"/>
          </ac:cxnSpMkLst>
        </pc:cxnChg>
        <pc:cxnChg chg="mod">
          <ac:chgData name="Tracey Dennis-Andrews" userId="S::tracey.dennis-andrews@encompassdorset.co.uk::af8aea2b-42df-416b-9e7b-22ad88aa431b" providerId="AD" clId="Web-{15EA23D0-82D7-4E3B-A1D1-14335F38AF35}" dt="2023-06-29T09:13:05.862" v="67"/>
          <ac:cxnSpMkLst>
            <pc:docMk/>
            <pc:sldMk cId="3048393488" sldId="263"/>
            <ac:cxnSpMk id="62" creationId="{00000000-0000-0000-0000-000000000000}"/>
          </ac:cxnSpMkLst>
        </pc:cxnChg>
        <pc:cxnChg chg="mod">
          <ac:chgData name="Tracey Dennis-Andrews" userId="S::tracey.dennis-andrews@encompassdorset.co.uk::af8aea2b-42df-416b-9e7b-22ad88aa431b" providerId="AD" clId="Web-{15EA23D0-82D7-4E3B-A1D1-14335F38AF35}" dt="2023-06-29T09:19:43.359" v="96" actId="1076"/>
          <ac:cxnSpMkLst>
            <pc:docMk/>
            <pc:sldMk cId="3048393488" sldId="263"/>
            <ac:cxnSpMk id="66" creationId="{66417C87-2A47-4722-AC0B-24A3CF8E1AF8}"/>
          </ac:cxnSpMkLst>
        </pc:cxnChg>
        <pc:cxnChg chg="del mod">
          <ac:chgData name="Tracey Dennis-Andrews" userId="S::tracey.dennis-andrews@encompassdorset.co.uk::af8aea2b-42df-416b-9e7b-22ad88aa431b" providerId="AD" clId="Web-{15EA23D0-82D7-4E3B-A1D1-14335F38AF35}" dt="2023-06-29T09:19:52.187" v="97"/>
          <ac:cxnSpMkLst>
            <pc:docMk/>
            <pc:sldMk cId="3048393488" sldId="263"/>
            <ac:cxnSpMk id="75" creationId="{BA18D99E-6549-4E20-9076-3052EBA68D72}"/>
          </ac:cxnSpMkLst>
        </pc:cxnChg>
        <pc:cxnChg chg="mod ord">
          <ac:chgData name="Tracey Dennis-Andrews" userId="S::tracey.dennis-andrews@encompassdorset.co.uk::af8aea2b-42df-416b-9e7b-22ad88aa431b" providerId="AD" clId="Web-{15EA23D0-82D7-4E3B-A1D1-14335F38AF35}" dt="2023-06-29T09:18:32.169" v="86"/>
          <ac:cxnSpMkLst>
            <pc:docMk/>
            <pc:sldMk cId="3048393488" sldId="263"/>
            <ac:cxnSpMk id="111" creationId="{66417C87-2A47-4722-AC0B-24A3CF8E1AF8}"/>
          </ac:cxnSpMkLst>
        </pc:cxnChg>
      </pc:sldChg>
    </pc:docChg>
  </pc:docChgLst>
  <pc:docChgLst>
    <pc:chgData name="Tracey Dennis-Andrews" userId="S::tracey.dennis-andrews@encompassdorset.co.uk::af8aea2b-42df-416b-9e7b-22ad88aa431b" providerId="AD" clId="Web-{EF4C02F7-78DB-4589-B21F-54F3152BF219}"/>
    <pc:docChg chg="delSld modSld">
      <pc:chgData name="Tracey Dennis-Andrews" userId="S::tracey.dennis-andrews@encompassdorset.co.uk::af8aea2b-42df-416b-9e7b-22ad88aa431b" providerId="AD" clId="Web-{EF4C02F7-78DB-4589-B21F-54F3152BF219}" dt="2023-06-29T10:45:23.491" v="175" actId="20577"/>
      <pc:docMkLst>
        <pc:docMk/>
      </pc:docMkLst>
      <pc:sldChg chg="delSp modSp">
        <pc:chgData name="Tracey Dennis-Andrews" userId="S::tracey.dennis-andrews@encompassdorset.co.uk::af8aea2b-42df-416b-9e7b-22ad88aa431b" providerId="AD" clId="Web-{EF4C02F7-78DB-4589-B21F-54F3152BF219}" dt="2023-06-29T10:04:19.729" v="6" actId="20577"/>
        <pc:sldMkLst>
          <pc:docMk/>
          <pc:sldMk cId="2631515837" sldId="257"/>
        </pc:sldMkLst>
        <pc:spChg chg="mod">
          <ac:chgData name="Tracey Dennis-Andrews" userId="S::tracey.dennis-andrews@encompassdorset.co.uk::af8aea2b-42df-416b-9e7b-22ad88aa431b" providerId="AD" clId="Web-{EF4C02F7-78DB-4589-B21F-54F3152BF219}" dt="2023-06-29T10:04:19.729" v="6" actId="20577"/>
          <ac:spMkLst>
            <pc:docMk/>
            <pc:sldMk cId="2631515837" sldId="257"/>
            <ac:spMk id="75" creationId="{46814DC5-2E13-8182-36B6-ADB5172B055C}"/>
          </ac:spMkLst>
        </pc:spChg>
        <pc:cxnChg chg="del">
          <ac:chgData name="Tracey Dennis-Andrews" userId="S::tracey.dennis-andrews@encompassdorset.co.uk::af8aea2b-42df-416b-9e7b-22ad88aa431b" providerId="AD" clId="Web-{EF4C02F7-78DB-4589-B21F-54F3152BF219}" dt="2023-06-29T10:03:07.176" v="3"/>
          <ac:cxnSpMkLst>
            <pc:docMk/>
            <pc:sldMk cId="2631515837" sldId="257"/>
            <ac:cxnSpMk id="69" creationId="{D29C4F5B-605F-FEF4-E0F0-6CB76A2CC5A4}"/>
          </ac:cxnSpMkLst>
        </pc:cxnChg>
        <pc:cxnChg chg="del">
          <ac:chgData name="Tracey Dennis-Andrews" userId="S::tracey.dennis-andrews@encompassdorset.co.uk::af8aea2b-42df-416b-9e7b-22ad88aa431b" providerId="AD" clId="Web-{EF4C02F7-78DB-4589-B21F-54F3152BF219}" dt="2023-06-29T10:03:02.192" v="0"/>
          <ac:cxnSpMkLst>
            <pc:docMk/>
            <pc:sldMk cId="2631515837" sldId="257"/>
            <ac:cxnSpMk id="121" creationId="{9E4595A1-028C-0049-C191-8D00EB550B54}"/>
          </ac:cxnSpMkLst>
        </pc:cxnChg>
        <pc:cxnChg chg="del">
          <ac:chgData name="Tracey Dennis-Andrews" userId="S::tracey.dennis-andrews@encompassdorset.co.uk::af8aea2b-42df-416b-9e7b-22ad88aa431b" providerId="AD" clId="Web-{EF4C02F7-78DB-4589-B21F-54F3152BF219}" dt="2023-06-29T10:03:05.614" v="2"/>
          <ac:cxnSpMkLst>
            <pc:docMk/>
            <pc:sldMk cId="2631515837" sldId="257"/>
            <ac:cxnSpMk id="168" creationId="{03F16F3A-312C-E284-AB72-2C561A96600D}"/>
          </ac:cxnSpMkLst>
        </pc:cxnChg>
        <pc:cxnChg chg="del">
          <ac:chgData name="Tracey Dennis-Andrews" userId="S::tracey.dennis-andrews@encompassdorset.co.uk::af8aea2b-42df-416b-9e7b-22ad88aa431b" providerId="AD" clId="Web-{EF4C02F7-78DB-4589-B21F-54F3152BF219}" dt="2023-06-29T10:03:03.801" v="1"/>
          <ac:cxnSpMkLst>
            <pc:docMk/>
            <pc:sldMk cId="2631515837" sldId="257"/>
            <ac:cxnSpMk id="207" creationId="{9819FA12-1A03-41EA-A6EB-8FD4A3BF88C3}"/>
          </ac:cxnSpMkLst>
        </pc:cxnChg>
      </pc:sldChg>
      <pc:sldChg chg="modSp">
        <pc:chgData name="Tracey Dennis-Andrews" userId="S::tracey.dennis-andrews@encompassdorset.co.uk::af8aea2b-42df-416b-9e7b-22ad88aa431b" providerId="AD" clId="Web-{EF4C02F7-78DB-4589-B21F-54F3152BF219}" dt="2023-06-29T10:04:50.981" v="9"/>
        <pc:sldMkLst>
          <pc:docMk/>
          <pc:sldMk cId="3138150581" sldId="259"/>
        </pc:sldMkLst>
        <pc:spChg chg="mod">
          <ac:chgData name="Tracey Dennis-Andrews" userId="S::tracey.dennis-andrews@encompassdorset.co.uk::af8aea2b-42df-416b-9e7b-22ad88aa431b" providerId="AD" clId="Web-{EF4C02F7-78DB-4589-B21F-54F3152BF219}" dt="2023-06-29T10:04:50.981" v="9"/>
          <ac:spMkLst>
            <pc:docMk/>
            <pc:sldMk cId="3138150581" sldId="259"/>
            <ac:spMk id="43" creationId="{00000000-0000-0000-0000-000000000000}"/>
          </ac:spMkLst>
        </pc:spChg>
        <pc:cxnChg chg="mod">
          <ac:chgData name="Tracey Dennis-Andrews" userId="S::tracey.dennis-andrews@encompassdorset.co.uk::af8aea2b-42df-416b-9e7b-22ad88aa431b" providerId="AD" clId="Web-{EF4C02F7-78DB-4589-B21F-54F3152BF219}" dt="2023-06-29T10:04:42.637" v="8" actId="14100"/>
          <ac:cxnSpMkLst>
            <pc:docMk/>
            <pc:sldMk cId="3138150581" sldId="259"/>
            <ac:cxnSpMk id="47" creationId="{00000000-0000-0000-0000-000000000000}"/>
          </ac:cxnSpMkLst>
        </pc:cxnChg>
      </pc:sldChg>
      <pc:sldChg chg="addSp modSp">
        <pc:chgData name="Tracey Dennis-Andrews" userId="S::tracey.dennis-andrews@encompassdorset.co.uk::af8aea2b-42df-416b-9e7b-22ad88aa431b" providerId="AD" clId="Web-{EF4C02F7-78DB-4589-B21F-54F3152BF219}" dt="2023-06-29T10:45:23.491" v="175" actId="20577"/>
        <pc:sldMkLst>
          <pc:docMk/>
          <pc:sldMk cId="3048393488" sldId="263"/>
        </pc:sldMkLst>
        <pc:spChg chg="add mod">
          <ac:chgData name="Tracey Dennis-Andrews" userId="S::tracey.dennis-andrews@encompassdorset.co.uk::af8aea2b-42df-416b-9e7b-22ad88aa431b" providerId="AD" clId="Web-{EF4C02F7-78DB-4589-B21F-54F3152BF219}" dt="2023-06-29T10:38:22.839" v="121" actId="14100"/>
          <ac:spMkLst>
            <pc:docMk/>
            <pc:sldMk cId="3048393488" sldId="263"/>
            <ac:spMk id="3" creationId="{D199303D-0404-627C-7C02-8BAD8D558B2A}"/>
          </ac:spMkLst>
        </pc:spChg>
        <pc:spChg chg="add mod">
          <ac:chgData name="Tracey Dennis-Andrews" userId="S::tracey.dennis-andrews@encompassdorset.co.uk::af8aea2b-42df-416b-9e7b-22ad88aa431b" providerId="AD" clId="Web-{EF4C02F7-78DB-4589-B21F-54F3152BF219}" dt="2023-06-29T10:45:23.491" v="175" actId="20577"/>
          <ac:spMkLst>
            <pc:docMk/>
            <pc:sldMk cId="3048393488" sldId="263"/>
            <ac:spMk id="14" creationId="{C3CCDB41-1636-12A8-9368-6D4F10D58368}"/>
          </ac:spMkLst>
        </pc:spChg>
        <pc:cxnChg chg="add mod ord">
          <ac:chgData name="Tracey Dennis-Andrews" userId="S::tracey.dennis-andrews@encompassdorset.co.uk::af8aea2b-42df-416b-9e7b-22ad88aa431b" providerId="AD" clId="Web-{EF4C02F7-78DB-4589-B21F-54F3152BF219}" dt="2023-06-29T10:39:02.012" v="128" actId="14100"/>
          <ac:cxnSpMkLst>
            <pc:docMk/>
            <pc:sldMk cId="3048393488" sldId="263"/>
            <ac:cxnSpMk id="6" creationId="{E59BC6C9-710F-949A-9C84-196C2CDA4421}"/>
          </ac:cxnSpMkLst>
        </pc:cxnChg>
        <pc:cxnChg chg="add mod ord">
          <ac:chgData name="Tracey Dennis-Andrews" userId="S::tracey.dennis-andrews@encompassdorset.co.uk::af8aea2b-42df-416b-9e7b-22ad88aa431b" providerId="AD" clId="Web-{EF4C02F7-78DB-4589-B21F-54F3152BF219}" dt="2023-06-29T10:39:56.779" v="135"/>
          <ac:cxnSpMkLst>
            <pc:docMk/>
            <pc:sldMk cId="3048393488" sldId="263"/>
            <ac:cxnSpMk id="10" creationId="{32F34933-A224-9010-EB6A-926930523E32}"/>
          </ac:cxnSpMkLst>
        </pc:cxnChg>
        <pc:cxnChg chg="add mod ord">
          <ac:chgData name="Tracey Dennis-Andrews" userId="S::tracey.dennis-andrews@encompassdorset.co.uk::af8aea2b-42df-416b-9e7b-22ad88aa431b" providerId="AD" clId="Web-{EF4C02F7-78DB-4589-B21F-54F3152BF219}" dt="2023-06-29T10:41:06.859" v="143"/>
          <ac:cxnSpMkLst>
            <pc:docMk/>
            <pc:sldMk cId="3048393488" sldId="263"/>
            <ac:cxnSpMk id="15" creationId="{1813665A-3768-0BC6-F9C8-35368530C844}"/>
          </ac:cxnSpMkLst>
        </pc:cxnChg>
      </pc:sldChg>
      <pc:sldChg chg="addSp delSp modSp">
        <pc:chgData name="Tracey Dennis-Andrews" userId="S::tracey.dennis-andrews@encompassdorset.co.uk::af8aea2b-42df-416b-9e7b-22ad88aa431b" providerId="AD" clId="Web-{EF4C02F7-78DB-4589-B21F-54F3152BF219}" dt="2023-06-29T10:45:04.037" v="172" actId="14100"/>
        <pc:sldMkLst>
          <pc:docMk/>
          <pc:sldMk cId="1387140006" sldId="264"/>
        </pc:sldMkLst>
        <pc:spChg chg="add del mod">
          <ac:chgData name="Tracey Dennis-Andrews" userId="S::tracey.dennis-andrews@encompassdorset.co.uk::af8aea2b-42df-416b-9e7b-22ad88aa431b" providerId="AD" clId="Web-{EF4C02F7-78DB-4589-B21F-54F3152BF219}" dt="2023-06-29T10:32:13.486" v="63"/>
          <ac:spMkLst>
            <pc:docMk/>
            <pc:sldMk cId="1387140006" sldId="264"/>
            <ac:spMk id="4" creationId="{98588751-4CD2-3DF8-249F-359122AF26AE}"/>
          </ac:spMkLst>
        </pc:spChg>
        <pc:spChg chg="add mod">
          <ac:chgData name="Tracey Dennis-Andrews" userId="S::tracey.dennis-andrews@encompassdorset.co.uk::af8aea2b-42df-416b-9e7b-22ad88aa431b" providerId="AD" clId="Web-{EF4C02F7-78DB-4589-B21F-54F3152BF219}" dt="2023-06-29T10:33:29.144" v="85" actId="20577"/>
          <ac:spMkLst>
            <pc:docMk/>
            <pc:sldMk cId="1387140006" sldId="264"/>
            <ac:spMk id="6" creationId="{ADAE49B8-A918-7303-28BA-6905CAB827F7}"/>
          </ac:spMkLst>
        </pc:spChg>
        <pc:spChg chg="add mod">
          <ac:chgData name="Tracey Dennis-Andrews" userId="S::tracey.dennis-andrews@encompassdorset.co.uk::af8aea2b-42df-416b-9e7b-22ad88aa431b" providerId="AD" clId="Web-{EF4C02F7-78DB-4589-B21F-54F3152BF219}" dt="2023-06-29T10:43:50.269" v="161" actId="20577"/>
          <ac:spMkLst>
            <pc:docMk/>
            <pc:sldMk cId="1387140006" sldId="264"/>
            <ac:spMk id="9" creationId="{232362D2-31BD-41BC-B55B-A2505FC146E4}"/>
          </ac:spMkLst>
        </pc:spChg>
        <pc:spChg chg="mod">
          <ac:chgData name="Tracey Dennis-Andrews" userId="S::tracey.dennis-andrews@encompassdorset.co.uk::af8aea2b-42df-416b-9e7b-22ad88aa431b" providerId="AD" clId="Web-{EF4C02F7-78DB-4589-B21F-54F3152BF219}" dt="2023-06-29T10:32:30.111" v="67" actId="1076"/>
          <ac:spMkLst>
            <pc:docMk/>
            <pc:sldMk cId="1387140006" sldId="264"/>
            <ac:spMk id="14" creationId="{39B1B4AE-38AE-4D6A-8590-68BC0EE29995}"/>
          </ac:spMkLst>
        </pc:spChg>
        <pc:spChg chg="mod">
          <ac:chgData name="Tracey Dennis-Andrews" userId="S::tracey.dennis-andrews@encompassdorset.co.uk::af8aea2b-42df-416b-9e7b-22ad88aa431b" providerId="AD" clId="Web-{EF4C02F7-78DB-4589-B21F-54F3152BF219}" dt="2023-06-29T10:43:59.676" v="162" actId="1076"/>
          <ac:spMkLst>
            <pc:docMk/>
            <pc:sldMk cId="1387140006" sldId="264"/>
            <ac:spMk id="18" creationId="{393EBF58-46FB-9B18-0F14-E30B9E2AAA56}"/>
          </ac:spMkLst>
        </pc:spChg>
        <pc:spChg chg="mod">
          <ac:chgData name="Tracey Dennis-Andrews" userId="S::tracey.dennis-andrews@encompassdorset.co.uk::af8aea2b-42df-416b-9e7b-22ad88aa431b" providerId="AD" clId="Web-{EF4C02F7-78DB-4589-B21F-54F3152BF219}" dt="2023-06-29T10:31:47.454" v="58" actId="1076"/>
          <ac:spMkLst>
            <pc:docMk/>
            <pc:sldMk cId="1387140006" sldId="264"/>
            <ac:spMk id="19" creationId="{6FFA5B82-8749-42B0-ADC5-C814A1CB5630}"/>
          </ac:spMkLst>
        </pc:spChg>
        <pc:spChg chg="mod">
          <ac:chgData name="Tracey Dennis-Andrews" userId="S::tracey.dennis-andrews@encompassdorset.co.uk::af8aea2b-42df-416b-9e7b-22ad88aa431b" providerId="AD" clId="Web-{EF4C02F7-78DB-4589-B21F-54F3152BF219}" dt="2023-06-29T10:32:37.658" v="68" actId="1076"/>
          <ac:spMkLst>
            <pc:docMk/>
            <pc:sldMk cId="1387140006" sldId="264"/>
            <ac:spMk id="26" creationId="{24770D25-8B93-4060-8018-6F13FAA700BC}"/>
          </ac:spMkLst>
        </pc:spChg>
        <pc:spChg chg="mod">
          <ac:chgData name="Tracey Dennis-Andrews" userId="S::tracey.dennis-andrews@encompassdorset.co.uk::af8aea2b-42df-416b-9e7b-22ad88aa431b" providerId="AD" clId="Web-{EF4C02F7-78DB-4589-B21F-54F3152BF219}" dt="2023-06-29T10:42:01.954" v="150" actId="1076"/>
          <ac:spMkLst>
            <pc:docMk/>
            <pc:sldMk cId="1387140006" sldId="264"/>
            <ac:spMk id="28" creationId="{CA13ADEE-F8F4-4B1F-A1EC-FD2FAAEA69A7}"/>
          </ac:spMkLst>
        </pc:spChg>
        <pc:spChg chg="mod">
          <ac:chgData name="Tracey Dennis-Andrews" userId="S::tracey.dennis-andrews@encompassdorset.co.uk::af8aea2b-42df-416b-9e7b-22ad88aa431b" providerId="AD" clId="Web-{EF4C02F7-78DB-4589-B21F-54F3152BF219}" dt="2023-06-29T10:31:00.968" v="53" actId="1076"/>
          <ac:spMkLst>
            <pc:docMk/>
            <pc:sldMk cId="1387140006" sldId="264"/>
            <ac:spMk id="30" creationId="{6FFA5B82-8749-42B0-ADC5-C814A1CB5630}"/>
          </ac:spMkLst>
        </pc:spChg>
        <pc:cxnChg chg="add mod ord">
          <ac:chgData name="Tracey Dennis-Andrews" userId="S::tracey.dennis-andrews@encompassdorset.co.uk::af8aea2b-42df-416b-9e7b-22ad88aa431b" providerId="AD" clId="Web-{EF4C02F7-78DB-4589-B21F-54F3152BF219}" dt="2023-06-29T10:31:41.016" v="57" actId="1076"/>
          <ac:cxnSpMkLst>
            <pc:docMk/>
            <pc:sldMk cId="1387140006" sldId="264"/>
            <ac:cxnSpMk id="2" creationId="{5262EF6D-6F12-E171-7120-A5C849C9DC43}"/>
          </ac:cxnSpMkLst>
        </pc:cxnChg>
        <pc:cxnChg chg="mod">
          <ac:chgData name="Tracey Dennis-Andrews" userId="S::tracey.dennis-andrews@encompassdorset.co.uk::af8aea2b-42df-416b-9e7b-22ad88aa431b" providerId="AD" clId="Web-{EF4C02F7-78DB-4589-B21F-54F3152BF219}" dt="2023-06-29T10:28:26.652" v="42" actId="14100"/>
          <ac:cxnSpMkLst>
            <pc:docMk/>
            <pc:sldMk cId="1387140006" sldId="264"/>
            <ac:cxnSpMk id="5" creationId="{F61C3EDD-194D-3305-CCBA-493D987304B4}"/>
          </ac:cxnSpMkLst>
        </pc:cxnChg>
        <pc:cxnChg chg="add mod ord">
          <ac:chgData name="Tracey Dennis-Andrews" userId="S::tracey.dennis-andrews@encompassdorset.co.uk::af8aea2b-42df-416b-9e7b-22ad88aa431b" providerId="AD" clId="Web-{EF4C02F7-78DB-4589-B21F-54F3152BF219}" dt="2023-06-29T10:45:04.037" v="172" actId="14100"/>
          <ac:cxnSpMkLst>
            <pc:docMk/>
            <pc:sldMk cId="1387140006" sldId="264"/>
            <ac:cxnSpMk id="7" creationId="{4E70F9A9-A08C-C55E-8392-AB7980B21F6B}"/>
          </ac:cxnSpMkLst>
        </pc:cxnChg>
        <pc:cxnChg chg="add mod ord">
          <ac:chgData name="Tracey Dennis-Andrews" userId="S::tracey.dennis-andrews@encompassdorset.co.uk::af8aea2b-42df-416b-9e7b-22ad88aa431b" providerId="AD" clId="Web-{EF4C02F7-78DB-4589-B21F-54F3152BF219}" dt="2023-06-29T10:44:18.958" v="166"/>
          <ac:cxnSpMkLst>
            <pc:docMk/>
            <pc:sldMk cId="1387140006" sldId="264"/>
            <ac:cxnSpMk id="8" creationId="{863A675B-C8F7-45A8-21C9-9F2FE5906DBC}"/>
          </ac:cxnSpMkLst>
        </pc:cxnChg>
        <pc:cxnChg chg="mod">
          <ac:chgData name="Tracey Dennis-Andrews" userId="S::tracey.dennis-andrews@encompassdorset.co.uk::af8aea2b-42df-416b-9e7b-22ad88aa431b" providerId="AD" clId="Web-{EF4C02F7-78DB-4589-B21F-54F3152BF219}" dt="2023-06-29T10:44:51.021" v="171" actId="14100"/>
          <ac:cxnSpMkLst>
            <pc:docMk/>
            <pc:sldMk cId="1387140006" sldId="264"/>
            <ac:cxnSpMk id="21" creationId="{64AADFD0-CB38-4949-89B4-2A477ED1E198}"/>
          </ac:cxnSpMkLst>
        </pc:cxnChg>
        <pc:cxnChg chg="mod">
          <ac:chgData name="Tracey Dennis-Andrews" userId="S::tracey.dennis-andrews@encompassdorset.co.uk::af8aea2b-42df-416b-9e7b-22ad88aa431b" providerId="AD" clId="Web-{EF4C02F7-78DB-4589-B21F-54F3152BF219}" dt="2023-06-29T10:33:36.394" v="86" actId="1076"/>
          <ac:cxnSpMkLst>
            <pc:docMk/>
            <pc:sldMk cId="1387140006" sldId="264"/>
            <ac:cxnSpMk id="23" creationId="{4694CE32-A662-4C4F-B9C8-7EB0E5F9BCBD}"/>
          </ac:cxnSpMkLst>
        </pc:cxnChg>
        <pc:cxnChg chg="mod">
          <ac:chgData name="Tracey Dennis-Andrews" userId="S::tracey.dennis-andrews@encompassdorset.co.uk::af8aea2b-42df-416b-9e7b-22ad88aa431b" providerId="AD" clId="Web-{EF4C02F7-78DB-4589-B21F-54F3152BF219}" dt="2023-06-29T10:41:39.219" v="148" actId="1076"/>
          <ac:cxnSpMkLst>
            <pc:docMk/>
            <pc:sldMk cId="1387140006" sldId="264"/>
            <ac:cxnSpMk id="25" creationId="{07B2BA4C-ED93-4BBB-9F53-89139F374CE7}"/>
          </ac:cxnSpMkLst>
        </pc:cxnChg>
        <pc:cxnChg chg="mod">
          <ac:chgData name="Tracey Dennis-Andrews" userId="S::tracey.dennis-andrews@encompassdorset.co.uk::af8aea2b-42df-416b-9e7b-22ad88aa431b" providerId="AD" clId="Web-{EF4C02F7-78DB-4589-B21F-54F3152BF219}" dt="2023-06-29T10:30:58.578" v="52" actId="1076"/>
          <ac:cxnSpMkLst>
            <pc:docMk/>
            <pc:sldMk cId="1387140006" sldId="264"/>
            <ac:cxnSpMk id="36" creationId="{0DE8BAF9-33AC-4655-BA4D-D1D7FABD0963}"/>
          </ac:cxnSpMkLst>
        </pc:cxnChg>
        <pc:cxnChg chg="mod">
          <ac:chgData name="Tracey Dennis-Andrews" userId="S::tracey.dennis-andrews@encompassdorset.co.uk::af8aea2b-42df-416b-9e7b-22ad88aa431b" providerId="AD" clId="Web-{EF4C02F7-78DB-4589-B21F-54F3152BF219}" dt="2023-06-29T10:25:19.569" v="14"/>
          <ac:cxnSpMkLst>
            <pc:docMk/>
            <pc:sldMk cId="1387140006" sldId="264"/>
            <ac:cxnSpMk id="37" creationId="{9EAB8837-3C91-440E-B55E-1A2DA789D0DB}"/>
          </ac:cxnSpMkLst>
        </pc:cxnChg>
        <pc:cxnChg chg="mod">
          <ac:chgData name="Tracey Dennis-Andrews" userId="S::tracey.dennis-andrews@encompassdorset.co.uk::af8aea2b-42df-416b-9e7b-22ad88aa431b" providerId="AD" clId="Web-{EF4C02F7-78DB-4589-B21F-54F3152BF219}" dt="2023-06-29T10:33:45.926" v="88" actId="14100"/>
          <ac:cxnSpMkLst>
            <pc:docMk/>
            <pc:sldMk cId="1387140006" sldId="264"/>
            <ac:cxnSpMk id="39" creationId="{3F3ACAE6-19D4-41D5-A512-1E18FB8B437E}"/>
          </ac:cxnSpMkLst>
        </pc:cxnChg>
      </pc:sldChg>
      <pc:sldChg chg="delSp modSp del">
        <pc:chgData name="Tracey Dennis-Andrews" userId="S::tracey.dennis-andrews@encompassdorset.co.uk::af8aea2b-42df-416b-9e7b-22ad88aa431b" providerId="AD" clId="Web-{EF4C02F7-78DB-4589-B21F-54F3152BF219}" dt="2023-06-29T10:41:15.140" v="144"/>
        <pc:sldMkLst>
          <pc:docMk/>
          <pc:sldMk cId="199924972" sldId="267"/>
        </pc:sldMkLst>
        <pc:spChg chg="del">
          <ac:chgData name="Tracey Dennis-Andrews" userId="S::tracey.dennis-andrews@encompassdorset.co.uk::af8aea2b-42df-416b-9e7b-22ad88aa431b" providerId="AD" clId="Web-{EF4C02F7-78DB-4589-B21F-54F3152BF219}" dt="2023-06-29T10:37:42.822" v="112"/>
          <ac:spMkLst>
            <pc:docMk/>
            <pc:sldMk cId="199924972" sldId="267"/>
            <ac:spMk id="9" creationId="{800A0BAE-FB34-0B5F-792B-F41ECC9A1405}"/>
          </ac:spMkLst>
        </pc:spChg>
        <pc:spChg chg="mod">
          <ac:chgData name="Tracey Dennis-Andrews" userId="S::tracey.dennis-andrews@encompassdorset.co.uk::af8aea2b-42df-416b-9e7b-22ad88aa431b" providerId="AD" clId="Web-{EF4C02F7-78DB-4589-B21F-54F3152BF219}" dt="2023-06-29T10:37:52.479" v="117" actId="1076"/>
          <ac:spMkLst>
            <pc:docMk/>
            <pc:sldMk cId="199924972" sldId="267"/>
            <ac:spMk id="17" creationId="{D9DA1FC9-7C6B-1755-94FE-3FDD19A02C04}"/>
          </ac:spMkLst>
        </pc:spChg>
        <pc:spChg chg="mod">
          <ac:chgData name="Tracey Dennis-Andrews" userId="S::tracey.dennis-andrews@encompassdorset.co.uk::af8aea2b-42df-416b-9e7b-22ad88aa431b" providerId="AD" clId="Web-{EF4C02F7-78DB-4589-B21F-54F3152BF219}" dt="2023-06-29T10:40:05.563" v="136" actId="14100"/>
          <ac:spMkLst>
            <pc:docMk/>
            <pc:sldMk cId="199924972" sldId="267"/>
            <ac:spMk id="33" creationId="{F808DB6D-618C-4639-9B41-88EF6EECE537}"/>
          </ac:spMkLst>
        </pc:spChg>
        <pc:spChg chg="mod">
          <ac:chgData name="Tracey Dennis-Andrews" userId="S::tracey.dennis-andrews@encompassdorset.co.uk::af8aea2b-42df-416b-9e7b-22ad88aa431b" providerId="AD" clId="Web-{EF4C02F7-78DB-4589-B21F-54F3152BF219}" dt="2023-06-29T10:37:55.838" v="118" actId="1076"/>
          <ac:spMkLst>
            <pc:docMk/>
            <pc:sldMk cId="199924972" sldId="267"/>
            <ac:spMk id="96" creationId="{5671CD5D-3AAA-4BBA-A890-E4DD8D33B298}"/>
          </ac:spMkLst>
        </pc:spChg>
        <pc:cxnChg chg="del">
          <ac:chgData name="Tracey Dennis-Andrews" userId="S::tracey.dennis-andrews@encompassdorset.co.uk::af8aea2b-42df-416b-9e7b-22ad88aa431b" providerId="AD" clId="Web-{EF4C02F7-78DB-4589-B21F-54F3152BF219}" dt="2023-06-29T10:37:46.369" v="115"/>
          <ac:cxnSpMkLst>
            <pc:docMk/>
            <pc:sldMk cId="199924972" sldId="267"/>
            <ac:cxnSpMk id="6" creationId="{E7C207F7-5F9B-A957-8691-F04CCB66CCD8}"/>
          </ac:cxnSpMkLst>
        </pc:cxnChg>
        <pc:cxnChg chg="del mod">
          <ac:chgData name="Tracey Dennis-Andrews" userId="S::tracey.dennis-andrews@encompassdorset.co.uk::af8aea2b-42df-416b-9e7b-22ad88aa431b" providerId="AD" clId="Web-{EF4C02F7-78DB-4589-B21F-54F3152BF219}" dt="2023-06-29T10:37:45.088" v="114"/>
          <ac:cxnSpMkLst>
            <pc:docMk/>
            <pc:sldMk cId="199924972" sldId="267"/>
            <ac:cxnSpMk id="10" creationId="{50233EC9-3080-C03A-8485-23881B8A3C4F}"/>
          </ac:cxnSpMkLst>
        </pc:cxnChg>
        <pc:cxnChg chg="del">
          <ac:chgData name="Tracey Dennis-Andrews" userId="S::tracey.dennis-andrews@encompassdorset.co.uk::af8aea2b-42df-416b-9e7b-22ad88aa431b" providerId="AD" clId="Web-{EF4C02F7-78DB-4589-B21F-54F3152BF219}" dt="2023-06-29T10:37:43.994" v="113"/>
          <ac:cxnSpMkLst>
            <pc:docMk/>
            <pc:sldMk cId="199924972" sldId="267"/>
            <ac:cxnSpMk id="43" creationId="{A49C8C44-6BD7-4B58-9124-DD4AE8BE57F5}"/>
          </ac:cxnSpMkLst>
        </pc:cxnChg>
        <pc:cxnChg chg="mod">
          <ac:chgData name="Tracey Dennis-Andrews" userId="S::tracey.dennis-andrews@encompassdorset.co.uk::af8aea2b-42df-416b-9e7b-22ad88aa431b" providerId="AD" clId="Web-{EF4C02F7-78DB-4589-B21F-54F3152BF219}" dt="2023-06-29T10:37:50.807" v="116" actId="14100"/>
          <ac:cxnSpMkLst>
            <pc:docMk/>
            <pc:sldMk cId="199924972" sldId="267"/>
            <ac:cxnSpMk id="62" creationId="{00000000-0000-0000-0000-000000000000}"/>
          </ac:cxnSpMkLst>
        </pc:cxnChg>
      </pc:sldChg>
    </pc:docChg>
  </pc:docChgLst>
  <pc:docChgLst>
    <pc:chgData name="Tracey Dennis-Andrews" userId="S::tracey.dennis-andrews@encompassdorset.co.uk::af8aea2b-42df-416b-9e7b-22ad88aa431b" providerId="AD" clId="Web-{D0B1ABBA-126D-4C75-BE6D-0066F6B96165}"/>
    <pc:docChg chg="modSld">
      <pc:chgData name="Tracey Dennis-Andrews" userId="S::tracey.dennis-andrews@encompassdorset.co.uk::af8aea2b-42df-416b-9e7b-22ad88aa431b" providerId="AD" clId="Web-{D0B1ABBA-126D-4C75-BE6D-0066F6B96165}" dt="2023-06-29T10:01:20.700" v="4" actId="1076"/>
      <pc:docMkLst>
        <pc:docMk/>
      </pc:docMkLst>
      <pc:sldChg chg="modSp">
        <pc:chgData name="Tracey Dennis-Andrews" userId="S::tracey.dennis-andrews@encompassdorset.co.uk::af8aea2b-42df-416b-9e7b-22ad88aa431b" providerId="AD" clId="Web-{D0B1ABBA-126D-4C75-BE6D-0066F6B96165}" dt="2023-06-29T10:01:20.700" v="4" actId="1076"/>
        <pc:sldMkLst>
          <pc:docMk/>
          <pc:sldMk cId="3138150581" sldId="259"/>
        </pc:sldMkLst>
        <pc:spChg chg="mod">
          <ac:chgData name="Tracey Dennis-Andrews" userId="S::tracey.dennis-andrews@encompassdorset.co.uk::af8aea2b-42df-416b-9e7b-22ad88aa431b" providerId="AD" clId="Web-{D0B1ABBA-126D-4C75-BE6D-0066F6B96165}" dt="2023-06-29T10:01:20.700" v="4" actId="1076"/>
          <ac:spMkLst>
            <pc:docMk/>
            <pc:sldMk cId="3138150581" sldId="259"/>
            <ac:spMk id="43" creationId="{00000000-0000-0000-0000-000000000000}"/>
          </ac:spMkLst>
        </pc:spChg>
      </pc:sldChg>
      <pc:sldChg chg="modSp">
        <pc:chgData name="Tracey Dennis-Andrews" userId="S::tracey.dennis-andrews@encompassdorset.co.uk::af8aea2b-42df-416b-9e7b-22ad88aa431b" providerId="AD" clId="Web-{D0B1ABBA-126D-4C75-BE6D-0066F6B96165}" dt="2023-06-29T10:00:57.198" v="2" actId="1076"/>
        <pc:sldMkLst>
          <pc:docMk/>
          <pc:sldMk cId="1386709836" sldId="261"/>
        </pc:sldMkLst>
        <pc:spChg chg="mod">
          <ac:chgData name="Tracey Dennis-Andrews" userId="S::tracey.dennis-andrews@encompassdorset.co.uk::af8aea2b-42df-416b-9e7b-22ad88aa431b" providerId="AD" clId="Web-{D0B1ABBA-126D-4C75-BE6D-0066F6B96165}" dt="2023-06-29T10:00:57.198" v="2" actId="1076"/>
          <ac:spMkLst>
            <pc:docMk/>
            <pc:sldMk cId="1386709836" sldId="261"/>
            <ac:spMk id="3" creationId="{5A6A8F7B-1C3A-F1B5-79D0-1F118703FF38}"/>
          </ac:spMkLst>
        </pc:spChg>
      </pc:sldChg>
    </pc:docChg>
  </pc:docChgLst>
  <pc:docChgLst>
    <pc:chgData name="Tracey Dennis-Andrews" userId="S::tracey.dennis-andrews@encompassdorset.co.uk::af8aea2b-42df-416b-9e7b-22ad88aa431b" providerId="AD" clId="Web-{90D28F15-D0AD-4AA6-9D06-37F302162C83}"/>
    <pc:docChg chg="modSld sldOrd">
      <pc:chgData name="Tracey Dennis-Andrews" userId="S::tracey.dennis-andrews@encompassdorset.co.uk::af8aea2b-42df-416b-9e7b-22ad88aa431b" providerId="AD" clId="Web-{90D28F15-D0AD-4AA6-9D06-37F302162C83}" dt="2023-06-29T09:56:56.443" v="179"/>
      <pc:docMkLst>
        <pc:docMk/>
      </pc:docMkLst>
      <pc:sldChg chg="delSp">
        <pc:chgData name="Tracey Dennis-Andrews" userId="S::tracey.dennis-andrews@encompassdorset.co.uk::af8aea2b-42df-416b-9e7b-22ad88aa431b" providerId="AD" clId="Web-{90D28F15-D0AD-4AA6-9D06-37F302162C83}" dt="2023-06-29T09:48:41.243" v="90"/>
        <pc:sldMkLst>
          <pc:docMk/>
          <pc:sldMk cId="2631515837" sldId="257"/>
        </pc:sldMkLst>
        <pc:spChg chg="del">
          <ac:chgData name="Tracey Dennis-Andrews" userId="S::tracey.dennis-andrews@encompassdorset.co.uk::af8aea2b-42df-416b-9e7b-22ad88aa431b" providerId="AD" clId="Web-{90D28F15-D0AD-4AA6-9D06-37F302162C83}" dt="2023-06-29T09:48:41.243" v="90"/>
          <ac:spMkLst>
            <pc:docMk/>
            <pc:sldMk cId="2631515837" sldId="257"/>
            <ac:spMk id="8" creationId="{67BCBB3F-5985-1499-9957-92C49832B74A}"/>
          </ac:spMkLst>
        </pc:spChg>
      </pc:sldChg>
      <pc:sldChg chg="delSp modSp ord">
        <pc:chgData name="Tracey Dennis-Andrews" userId="S::tracey.dennis-andrews@encompassdorset.co.uk::af8aea2b-42df-416b-9e7b-22ad88aa431b" providerId="AD" clId="Web-{90D28F15-D0AD-4AA6-9D06-37F302162C83}" dt="2023-06-29T09:56:56.443" v="179"/>
        <pc:sldMkLst>
          <pc:docMk/>
          <pc:sldMk cId="3138150581" sldId="259"/>
        </pc:sldMkLst>
        <pc:spChg chg="mod">
          <ac:chgData name="Tracey Dennis-Andrews" userId="S::tracey.dennis-andrews@encompassdorset.co.uk::af8aea2b-42df-416b-9e7b-22ad88aa431b" providerId="AD" clId="Web-{90D28F15-D0AD-4AA6-9D06-37F302162C83}" dt="2023-06-29T09:56:53.193" v="178"/>
          <ac:spMkLst>
            <pc:docMk/>
            <pc:sldMk cId="3138150581" sldId="259"/>
            <ac:spMk id="2" creationId="{7DA4845C-0C1F-7548-EC9B-7BAB30A59A01}"/>
          </ac:spMkLst>
        </pc:spChg>
        <pc:spChg chg="del mod">
          <ac:chgData name="Tracey Dennis-Andrews" userId="S::tracey.dennis-andrews@encompassdorset.co.uk::af8aea2b-42df-416b-9e7b-22ad88aa431b" providerId="AD" clId="Web-{90D28F15-D0AD-4AA6-9D06-37F302162C83}" dt="2023-06-29T09:49:56.198" v="99"/>
          <ac:spMkLst>
            <pc:docMk/>
            <pc:sldMk cId="3138150581" sldId="259"/>
            <ac:spMk id="4" creationId="{00000000-0000-0000-0000-000000000000}"/>
          </ac:spMkLst>
        </pc:spChg>
        <pc:spChg chg="mod">
          <ac:chgData name="Tracey Dennis-Andrews" userId="S::tracey.dennis-andrews@encompassdorset.co.uk::af8aea2b-42df-416b-9e7b-22ad88aa431b" providerId="AD" clId="Web-{90D28F15-D0AD-4AA6-9D06-37F302162C83}" dt="2023-06-29T09:47:08.741" v="79" actId="20577"/>
          <ac:spMkLst>
            <pc:docMk/>
            <pc:sldMk cId="3138150581" sldId="259"/>
            <ac:spMk id="9" creationId="{00000000-0000-0000-0000-000000000000}"/>
          </ac:spMkLst>
        </pc:spChg>
        <pc:spChg chg="mod">
          <ac:chgData name="Tracey Dennis-Andrews" userId="S::tracey.dennis-andrews@encompassdorset.co.uk::af8aea2b-42df-416b-9e7b-22ad88aa431b" providerId="AD" clId="Web-{90D28F15-D0AD-4AA6-9D06-37F302162C83}" dt="2023-06-29T09:53:39.845" v="147" actId="14100"/>
          <ac:spMkLst>
            <pc:docMk/>
            <pc:sldMk cId="3138150581" sldId="259"/>
            <ac:spMk id="21" creationId="{00000000-0000-0000-0000-000000000000}"/>
          </ac:spMkLst>
        </pc:spChg>
        <pc:spChg chg="mod">
          <ac:chgData name="Tracey Dennis-Andrews" userId="S::tracey.dennis-andrews@encompassdorset.co.uk::af8aea2b-42df-416b-9e7b-22ad88aa431b" providerId="AD" clId="Web-{90D28F15-D0AD-4AA6-9D06-37F302162C83}" dt="2023-06-29T09:53:33.735" v="146" actId="20577"/>
          <ac:spMkLst>
            <pc:docMk/>
            <pc:sldMk cId="3138150581" sldId="259"/>
            <ac:spMk id="24" creationId="{FB0A0D29-3A55-D789-6E7A-5FFE86DA6816}"/>
          </ac:spMkLst>
        </pc:spChg>
        <pc:spChg chg="mod">
          <ac:chgData name="Tracey Dennis-Andrews" userId="S::tracey.dennis-andrews@encompassdorset.co.uk::af8aea2b-42df-416b-9e7b-22ad88aa431b" providerId="AD" clId="Web-{90D28F15-D0AD-4AA6-9D06-37F302162C83}" dt="2023-06-29T09:56:56.443" v="179"/>
          <ac:spMkLst>
            <pc:docMk/>
            <pc:sldMk cId="3138150581" sldId="259"/>
            <ac:spMk id="25" creationId="{00000000-0000-0000-0000-000000000000}"/>
          </ac:spMkLst>
        </pc:spChg>
        <pc:spChg chg="mod">
          <ac:chgData name="Tracey Dennis-Andrews" userId="S::tracey.dennis-andrews@encompassdorset.co.uk::af8aea2b-42df-416b-9e7b-22ad88aa431b" providerId="AD" clId="Web-{90D28F15-D0AD-4AA6-9D06-37F302162C83}" dt="2023-06-29T09:52:03.999" v="123" actId="1076"/>
          <ac:spMkLst>
            <pc:docMk/>
            <pc:sldMk cId="3138150581" sldId="259"/>
            <ac:spMk id="43" creationId="{00000000-0000-0000-0000-000000000000}"/>
          </ac:spMkLst>
        </pc:spChg>
        <pc:cxnChg chg="del mod">
          <ac:chgData name="Tracey Dennis-Andrews" userId="S::tracey.dennis-andrews@encompassdorset.co.uk::af8aea2b-42df-416b-9e7b-22ad88aa431b" providerId="AD" clId="Web-{90D28F15-D0AD-4AA6-9D06-37F302162C83}" dt="2023-06-29T09:50:31.449" v="107"/>
          <ac:cxnSpMkLst>
            <pc:docMk/>
            <pc:sldMk cId="3138150581" sldId="259"/>
            <ac:cxnSpMk id="6" creationId="{9E253E32-10B2-450B-4068-6988C43D5F31}"/>
          </ac:cxnSpMkLst>
        </pc:cxnChg>
        <pc:cxnChg chg="mod ord">
          <ac:chgData name="Tracey Dennis-Andrews" userId="S::tracey.dennis-andrews@encompassdorset.co.uk::af8aea2b-42df-416b-9e7b-22ad88aa431b" providerId="AD" clId="Web-{90D28F15-D0AD-4AA6-9D06-37F302162C83}" dt="2023-06-29T09:52:46.406" v="137"/>
          <ac:cxnSpMkLst>
            <pc:docMk/>
            <pc:sldMk cId="3138150581" sldId="259"/>
            <ac:cxnSpMk id="8" creationId="{5CD9D91F-96E8-2EC4-FAEB-E696369AE27E}"/>
          </ac:cxnSpMkLst>
        </pc:cxnChg>
        <pc:cxnChg chg="del mod">
          <ac:chgData name="Tracey Dennis-Andrews" userId="S::tracey.dennis-andrews@encompassdorset.co.uk::af8aea2b-42df-416b-9e7b-22ad88aa431b" providerId="AD" clId="Web-{90D28F15-D0AD-4AA6-9D06-37F302162C83}" dt="2023-06-29T09:50:30.402" v="106"/>
          <ac:cxnSpMkLst>
            <pc:docMk/>
            <pc:sldMk cId="3138150581" sldId="259"/>
            <ac:cxnSpMk id="11" creationId="{21E07B78-091D-6A24-CA1B-56501C8B7798}"/>
          </ac:cxnSpMkLst>
        </pc:cxnChg>
        <pc:cxnChg chg="del mod ord">
          <ac:chgData name="Tracey Dennis-Andrews" userId="S::tracey.dennis-andrews@encompassdorset.co.uk::af8aea2b-42df-416b-9e7b-22ad88aa431b" providerId="AD" clId="Web-{90D28F15-D0AD-4AA6-9D06-37F302162C83}" dt="2023-06-29T09:51:02.731" v="112"/>
          <ac:cxnSpMkLst>
            <pc:docMk/>
            <pc:sldMk cId="3138150581" sldId="259"/>
            <ac:cxnSpMk id="22" creationId="{37C2DB6B-42A2-1436-EE99-1C2D6278C42C}"/>
          </ac:cxnSpMkLst>
        </pc:cxnChg>
        <pc:cxnChg chg="mod">
          <ac:chgData name="Tracey Dennis-Andrews" userId="S::tracey.dennis-andrews@encompassdorset.co.uk::af8aea2b-42df-416b-9e7b-22ad88aa431b" providerId="AD" clId="Web-{90D28F15-D0AD-4AA6-9D06-37F302162C83}" dt="2023-06-29T09:52:58.594" v="139"/>
          <ac:cxnSpMkLst>
            <pc:docMk/>
            <pc:sldMk cId="3138150581" sldId="259"/>
            <ac:cxnSpMk id="47" creationId="{00000000-0000-0000-0000-000000000000}"/>
          </ac:cxnSpMkLst>
        </pc:cxnChg>
        <pc:cxnChg chg="del mod">
          <ac:chgData name="Tracey Dennis-Andrews" userId="S::tracey.dennis-andrews@encompassdorset.co.uk::af8aea2b-42df-416b-9e7b-22ad88aa431b" providerId="AD" clId="Web-{90D28F15-D0AD-4AA6-9D06-37F302162C83}" dt="2023-06-29T09:50:00.745" v="100"/>
          <ac:cxnSpMkLst>
            <pc:docMk/>
            <pc:sldMk cId="3138150581" sldId="259"/>
            <ac:cxnSpMk id="57" creationId="{00000000-0000-0000-0000-000000000000}"/>
          </ac:cxnSpMkLst>
        </pc:cxnChg>
        <pc:cxnChg chg="mod">
          <ac:chgData name="Tracey Dennis-Andrews" userId="S::tracey.dennis-andrews@encompassdorset.co.uk::af8aea2b-42df-416b-9e7b-22ad88aa431b" providerId="AD" clId="Web-{90D28F15-D0AD-4AA6-9D06-37F302162C83}" dt="2023-06-29T09:52:53.015" v="138"/>
          <ac:cxnSpMkLst>
            <pc:docMk/>
            <pc:sldMk cId="3138150581" sldId="259"/>
            <ac:cxnSpMk id="59" creationId="{00000000-0000-0000-0000-000000000000}"/>
          </ac:cxnSpMkLst>
        </pc:cxnChg>
      </pc:sldChg>
      <pc:sldChg chg="modSp">
        <pc:chgData name="Tracey Dennis-Andrews" userId="S::tracey.dennis-andrews@encompassdorset.co.uk::af8aea2b-42df-416b-9e7b-22ad88aa431b" providerId="AD" clId="Web-{90D28F15-D0AD-4AA6-9D06-37F302162C83}" dt="2023-06-29T09:46:31.256" v="70" actId="14100"/>
        <pc:sldMkLst>
          <pc:docMk/>
          <pc:sldMk cId="3048393488" sldId="263"/>
        </pc:sldMkLst>
        <pc:spChg chg="mod">
          <ac:chgData name="Tracey Dennis-Andrews" userId="S::tracey.dennis-andrews@encompassdorset.co.uk::af8aea2b-42df-416b-9e7b-22ad88aa431b" providerId="AD" clId="Web-{90D28F15-D0AD-4AA6-9D06-37F302162C83}" dt="2023-06-29T09:44:15.034" v="63" actId="20577"/>
          <ac:spMkLst>
            <pc:docMk/>
            <pc:sldMk cId="3048393488" sldId="263"/>
            <ac:spMk id="4" creationId="{00000000-0000-0000-0000-000000000000}"/>
          </ac:spMkLst>
        </pc:spChg>
        <pc:spChg chg="mod">
          <ac:chgData name="Tracey Dennis-Andrews" userId="S::tracey.dennis-andrews@encompassdorset.co.uk::af8aea2b-42df-416b-9e7b-22ad88aa431b" providerId="AD" clId="Web-{90D28F15-D0AD-4AA6-9D06-37F302162C83}" dt="2023-06-29T09:44:21.487" v="64" actId="20577"/>
          <ac:spMkLst>
            <pc:docMk/>
            <pc:sldMk cId="3048393488" sldId="263"/>
            <ac:spMk id="5" creationId="{00000000-0000-0000-0000-000000000000}"/>
          </ac:spMkLst>
        </pc:spChg>
        <pc:spChg chg="mod">
          <ac:chgData name="Tracey Dennis-Andrews" userId="S::tracey.dennis-andrews@encompassdorset.co.uk::af8aea2b-42df-416b-9e7b-22ad88aa431b" providerId="AD" clId="Web-{90D28F15-D0AD-4AA6-9D06-37F302162C83}" dt="2023-06-29T09:41:52.921" v="49" actId="1076"/>
          <ac:spMkLst>
            <pc:docMk/>
            <pc:sldMk cId="3048393488" sldId="263"/>
            <ac:spMk id="7" creationId="{00000000-0000-0000-0000-000000000000}"/>
          </ac:spMkLst>
        </pc:spChg>
        <pc:spChg chg="mod">
          <ac:chgData name="Tracey Dennis-Andrews" userId="S::tracey.dennis-andrews@encompassdorset.co.uk::af8aea2b-42df-416b-9e7b-22ad88aa431b" providerId="AD" clId="Web-{90D28F15-D0AD-4AA6-9D06-37F302162C83}" dt="2023-06-29T09:42:22.843" v="53" actId="1076"/>
          <ac:spMkLst>
            <pc:docMk/>
            <pc:sldMk cId="3048393488" sldId="263"/>
            <ac:spMk id="8" creationId="{00000000-0000-0000-0000-000000000000}"/>
          </ac:spMkLst>
        </pc:spChg>
        <pc:spChg chg="mod">
          <ac:chgData name="Tracey Dennis-Andrews" userId="S::tracey.dennis-andrews@encompassdorset.co.uk::af8aea2b-42df-416b-9e7b-22ad88aa431b" providerId="AD" clId="Web-{90D28F15-D0AD-4AA6-9D06-37F302162C83}" dt="2023-06-29T09:46:07.458" v="68" actId="1076"/>
          <ac:spMkLst>
            <pc:docMk/>
            <pc:sldMk cId="3048393488" sldId="263"/>
            <ac:spMk id="9" creationId="{00000000-0000-0000-0000-000000000000}"/>
          </ac:spMkLst>
        </pc:spChg>
        <pc:spChg chg="mod">
          <ac:chgData name="Tracey Dennis-Andrews" userId="S::tracey.dennis-andrews@encompassdorset.co.uk::af8aea2b-42df-416b-9e7b-22ad88aa431b" providerId="AD" clId="Web-{90D28F15-D0AD-4AA6-9D06-37F302162C83}" dt="2023-06-29T09:44:01.471" v="62" actId="14100"/>
          <ac:spMkLst>
            <pc:docMk/>
            <pc:sldMk cId="3048393488" sldId="263"/>
            <ac:spMk id="11" creationId="{00000000-0000-0000-0000-000000000000}"/>
          </ac:spMkLst>
        </pc:spChg>
        <pc:spChg chg="mod">
          <ac:chgData name="Tracey Dennis-Andrews" userId="S::tracey.dennis-andrews@encompassdorset.co.uk::af8aea2b-42df-416b-9e7b-22ad88aa431b" providerId="AD" clId="Web-{90D28F15-D0AD-4AA6-9D06-37F302162C83}" dt="2023-06-29T09:45:57.833" v="67" actId="1076"/>
          <ac:spMkLst>
            <pc:docMk/>
            <pc:sldMk cId="3048393488" sldId="263"/>
            <ac:spMk id="12" creationId="{00000000-0000-0000-0000-000000000000}"/>
          </ac:spMkLst>
        </pc:spChg>
        <pc:spChg chg="mod">
          <ac:chgData name="Tracey Dennis-Andrews" userId="S::tracey.dennis-andrews@encompassdorset.co.uk::af8aea2b-42df-416b-9e7b-22ad88aa431b" providerId="AD" clId="Web-{90D28F15-D0AD-4AA6-9D06-37F302162C83}" dt="2023-06-29T09:43:08.344" v="56" actId="20577"/>
          <ac:spMkLst>
            <pc:docMk/>
            <pc:sldMk cId="3048393488" sldId="263"/>
            <ac:spMk id="25" creationId="{00000000-0000-0000-0000-000000000000}"/>
          </ac:spMkLst>
        </pc:spChg>
        <pc:spChg chg="mod">
          <ac:chgData name="Tracey Dennis-Andrews" userId="S::tracey.dennis-andrews@encompassdorset.co.uk::af8aea2b-42df-416b-9e7b-22ad88aa431b" providerId="AD" clId="Web-{90D28F15-D0AD-4AA6-9D06-37F302162C83}" dt="2023-06-29T09:43:29.673" v="59" actId="1076"/>
          <ac:spMkLst>
            <pc:docMk/>
            <pc:sldMk cId="3048393488" sldId="263"/>
            <ac:spMk id="55" creationId="{5671CD5D-3AAA-4BBA-A890-E4DD8D33B298}"/>
          </ac:spMkLst>
        </pc:spChg>
        <pc:cxnChg chg="mod">
          <ac:chgData name="Tracey Dennis-Andrews" userId="S::tracey.dennis-andrews@encompassdorset.co.uk::af8aea2b-42df-416b-9e7b-22ad88aa431b" providerId="AD" clId="Web-{90D28F15-D0AD-4AA6-9D06-37F302162C83}" dt="2023-06-29T09:43:32.361" v="60" actId="1076"/>
          <ac:cxnSpMkLst>
            <pc:docMk/>
            <pc:sldMk cId="3048393488" sldId="263"/>
            <ac:cxnSpMk id="22" creationId="{ABEB700B-E5C9-C705-3DF2-0580079CCCBE}"/>
          </ac:cxnSpMkLst>
        </pc:cxnChg>
        <pc:cxnChg chg="mod ord">
          <ac:chgData name="Tracey Dennis-Andrews" userId="S::tracey.dennis-andrews@encompassdorset.co.uk::af8aea2b-42df-416b-9e7b-22ad88aa431b" providerId="AD" clId="Web-{90D28F15-D0AD-4AA6-9D06-37F302162C83}" dt="2023-06-29T09:43:22.626" v="58"/>
          <ac:cxnSpMkLst>
            <pc:docMk/>
            <pc:sldMk cId="3048393488" sldId="263"/>
            <ac:cxnSpMk id="57" creationId="{E8BFC6BE-5328-47D7-A138-7DB375CBE0E2}"/>
          </ac:cxnSpMkLst>
        </pc:cxnChg>
        <pc:cxnChg chg="mod ord">
          <ac:chgData name="Tracey Dennis-Andrews" userId="S::tracey.dennis-andrews@encompassdorset.co.uk::af8aea2b-42df-416b-9e7b-22ad88aa431b" providerId="AD" clId="Web-{90D28F15-D0AD-4AA6-9D06-37F302162C83}" dt="2023-06-29T09:45:31.082" v="65" actId="1076"/>
          <ac:cxnSpMkLst>
            <pc:docMk/>
            <pc:sldMk cId="3048393488" sldId="263"/>
            <ac:cxnSpMk id="62" creationId="{00000000-0000-0000-0000-000000000000}"/>
          </ac:cxnSpMkLst>
        </pc:cxnChg>
        <pc:cxnChg chg="mod">
          <ac:chgData name="Tracey Dennis-Andrews" userId="S::tracey.dennis-andrews@encompassdorset.co.uk::af8aea2b-42df-416b-9e7b-22ad88aa431b" providerId="AD" clId="Web-{90D28F15-D0AD-4AA6-9D06-37F302162C83}" dt="2023-06-29T09:46:31.256" v="70" actId="14100"/>
          <ac:cxnSpMkLst>
            <pc:docMk/>
            <pc:sldMk cId="3048393488" sldId="263"/>
            <ac:cxnSpMk id="66" creationId="{66417C87-2A47-4722-AC0B-24A3CF8E1AF8}"/>
          </ac:cxnSpMkLst>
        </pc:cxnChg>
      </pc:sldChg>
      <pc:sldChg chg="addSp delSp modSp ord">
        <pc:chgData name="Tracey Dennis-Andrews" userId="S::tracey.dennis-andrews@encompassdorset.co.uk::af8aea2b-42df-416b-9e7b-22ad88aa431b" providerId="AD" clId="Web-{90D28F15-D0AD-4AA6-9D06-37F302162C83}" dt="2023-06-29T09:56:16.021" v="177"/>
        <pc:sldMkLst>
          <pc:docMk/>
          <pc:sldMk cId="1387140006" sldId="264"/>
        </pc:sldMkLst>
        <pc:spChg chg="add mod">
          <ac:chgData name="Tracey Dennis-Andrews" userId="S::tracey.dennis-andrews@encompassdorset.co.uk::af8aea2b-42df-416b-9e7b-22ad88aa431b" providerId="AD" clId="Web-{90D28F15-D0AD-4AA6-9D06-37F302162C83}" dt="2023-06-29T09:55:25.363" v="171" actId="20577"/>
          <ac:spMkLst>
            <pc:docMk/>
            <pc:sldMk cId="1387140006" sldId="264"/>
            <ac:spMk id="3" creationId="{A3394B0F-2E3D-49EB-6AA7-74950EEAB14A}"/>
          </ac:spMkLst>
        </pc:spChg>
        <pc:spChg chg="mod">
          <ac:chgData name="Tracey Dennis-Andrews" userId="S::tracey.dennis-andrews@encompassdorset.co.uk::af8aea2b-42df-416b-9e7b-22ad88aa431b" providerId="AD" clId="Web-{90D28F15-D0AD-4AA6-9D06-37F302162C83}" dt="2023-06-29T09:55:52.145" v="173" actId="1076"/>
          <ac:spMkLst>
            <pc:docMk/>
            <pc:sldMk cId="1387140006" sldId="264"/>
            <ac:spMk id="14" creationId="{39B1B4AE-38AE-4D6A-8590-68BC0EE29995}"/>
          </ac:spMkLst>
        </pc:spChg>
        <pc:spChg chg="mod">
          <ac:chgData name="Tracey Dennis-Andrews" userId="S::tracey.dennis-andrews@encompassdorset.co.uk::af8aea2b-42df-416b-9e7b-22ad88aa431b" providerId="AD" clId="Web-{90D28F15-D0AD-4AA6-9D06-37F302162C83}" dt="2023-06-29T09:54:17.486" v="156" actId="20577"/>
          <ac:spMkLst>
            <pc:docMk/>
            <pc:sldMk cId="1387140006" sldId="264"/>
            <ac:spMk id="16" creationId="{00000000-0000-0000-0000-000000000000}"/>
          </ac:spMkLst>
        </pc:spChg>
        <pc:spChg chg="mod">
          <ac:chgData name="Tracey Dennis-Andrews" userId="S::tracey.dennis-andrews@encompassdorset.co.uk::af8aea2b-42df-416b-9e7b-22ad88aa431b" providerId="AD" clId="Web-{90D28F15-D0AD-4AA6-9D06-37F302162C83}" dt="2023-06-29T09:55:49.848" v="172" actId="1076"/>
          <ac:spMkLst>
            <pc:docMk/>
            <pc:sldMk cId="1387140006" sldId="264"/>
            <ac:spMk id="18" creationId="{393EBF58-46FB-9B18-0F14-E30B9E2AAA56}"/>
          </ac:spMkLst>
        </pc:spChg>
        <pc:spChg chg="del">
          <ac:chgData name="Tracey Dennis-Andrews" userId="S::tracey.dennis-andrews@encompassdorset.co.uk::af8aea2b-42df-416b-9e7b-22ad88aa431b" providerId="AD" clId="Web-{90D28F15-D0AD-4AA6-9D06-37F302162C83}" dt="2023-06-29T09:54:51.768" v="157"/>
          <ac:spMkLst>
            <pc:docMk/>
            <pc:sldMk cId="1387140006" sldId="264"/>
            <ac:spMk id="24" creationId="{6F8567C2-BF93-48B8-9C93-6517C60581A7}"/>
          </ac:spMkLst>
        </pc:spChg>
        <pc:spChg chg="mod">
          <ac:chgData name="Tracey Dennis-Andrews" userId="S::tracey.dennis-andrews@encompassdorset.co.uk::af8aea2b-42df-416b-9e7b-22ad88aa431b" providerId="AD" clId="Web-{90D28F15-D0AD-4AA6-9D06-37F302162C83}" dt="2023-06-29T09:56:16.021" v="177"/>
          <ac:spMkLst>
            <pc:docMk/>
            <pc:sldMk cId="1387140006" sldId="264"/>
            <ac:spMk id="26" creationId="{24770D25-8B93-4060-8018-6F13FAA700BC}"/>
          </ac:spMkLst>
        </pc:spChg>
        <pc:cxnChg chg="mod">
          <ac:chgData name="Tracey Dennis-Andrews" userId="S::tracey.dennis-andrews@encompassdorset.co.uk::af8aea2b-42df-416b-9e7b-22ad88aa431b" providerId="AD" clId="Web-{90D28F15-D0AD-4AA6-9D06-37F302162C83}" dt="2023-06-29T09:55:49.848" v="172" actId="1076"/>
          <ac:cxnSpMkLst>
            <pc:docMk/>
            <pc:sldMk cId="1387140006" sldId="264"/>
            <ac:cxnSpMk id="25" creationId="{07B2BA4C-ED93-4BBB-9F53-89139F374CE7}"/>
          </ac:cxnSpMkLst>
        </pc:cxnChg>
        <pc:cxnChg chg="mod">
          <ac:chgData name="Tracey Dennis-Andrews" userId="S::tracey.dennis-andrews@encompassdorset.co.uk::af8aea2b-42df-416b-9e7b-22ad88aa431b" providerId="AD" clId="Web-{90D28F15-D0AD-4AA6-9D06-37F302162C83}" dt="2023-06-29T09:56:06.598" v="176" actId="14100"/>
          <ac:cxnSpMkLst>
            <pc:docMk/>
            <pc:sldMk cId="1387140006" sldId="264"/>
            <ac:cxnSpMk id="37" creationId="{9EAB8837-3C91-440E-B55E-1A2DA789D0DB}"/>
          </ac:cxnSpMkLst>
        </pc:cxnChg>
      </pc:sldChg>
    </pc:docChg>
  </pc:docChgLst>
  <pc:docChgLst>
    <pc:chgData clId="Web-{EF4C02F7-78DB-4589-B21F-54F3152BF219}"/>
    <pc:docChg chg="modSld">
      <pc:chgData name="" userId="" providerId="" clId="Web-{EF4C02F7-78DB-4589-B21F-54F3152BF219}" dt="2023-06-29T10:03:00.613" v="0"/>
      <pc:docMkLst>
        <pc:docMk/>
      </pc:docMkLst>
      <pc:sldChg chg="delSp">
        <pc:chgData name="" userId="" providerId="" clId="Web-{EF4C02F7-78DB-4589-B21F-54F3152BF219}" dt="2023-06-29T10:03:00.613" v="0"/>
        <pc:sldMkLst>
          <pc:docMk/>
          <pc:sldMk cId="2631515837" sldId="257"/>
        </pc:sldMkLst>
        <pc:cxnChg chg="del">
          <ac:chgData name="" userId="" providerId="" clId="Web-{EF4C02F7-78DB-4589-B21F-54F3152BF219}" dt="2023-06-29T10:03:00.613" v="0"/>
          <ac:cxnSpMkLst>
            <pc:docMk/>
            <pc:sldMk cId="2631515837" sldId="257"/>
            <ac:cxnSpMk id="169" creationId="{7D291255-6399-8983-4E04-D16317DC5E18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26" cy="4918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505" y="0"/>
            <a:ext cx="2890626" cy="4918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F312DC-1C17-43D0-B87A-86ED5D99E5A4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30300" y="1225550"/>
            <a:ext cx="4410075" cy="3308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7068" y="4717604"/>
            <a:ext cx="5336540" cy="38598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10972"/>
            <a:ext cx="2890626" cy="4918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505" y="9310972"/>
            <a:ext cx="2890626" cy="4918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1A129D-0017-41D2-A572-6A6E726013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598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1A129D-0017-41D2-A572-6A6E7260137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661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40C15-4C7D-4A27-A04A-F8876FEB30CF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6790-8226-4C21-82C0-5B501395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540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40C15-4C7D-4A27-A04A-F8876FEB30CF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6790-8226-4C21-82C0-5B501395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1324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40C15-4C7D-4A27-A04A-F8876FEB30CF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6790-8226-4C21-82C0-5B501395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987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40C15-4C7D-4A27-A04A-F8876FEB30CF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6790-8226-4C21-82C0-5B501395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1219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40C15-4C7D-4A27-A04A-F8876FEB30CF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6790-8226-4C21-82C0-5B501395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676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40C15-4C7D-4A27-A04A-F8876FEB30CF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6790-8226-4C21-82C0-5B501395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3769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40C15-4C7D-4A27-A04A-F8876FEB30CF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6790-8226-4C21-82C0-5B501395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412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40C15-4C7D-4A27-A04A-F8876FEB30CF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6790-8226-4C21-82C0-5B501395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787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40C15-4C7D-4A27-A04A-F8876FEB30CF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6790-8226-4C21-82C0-5B501395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243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40C15-4C7D-4A27-A04A-F8876FEB30CF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6790-8226-4C21-82C0-5B501395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851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40C15-4C7D-4A27-A04A-F8876FEB30CF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6790-8226-4C21-82C0-5B501395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267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40C15-4C7D-4A27-A04A-F8876FEB30CF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26790-8226-4C21-82C0-5B501395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734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B7918E8-3B7F-61A4-B7F7-4036CEBF61C4}"/>
              </a:ext>
            </a:extLst>
          </p:cNvPr>
          <p:cNvCxnSpPr>
            <a:cxnSpLocks/>
          </p:cNvCxnSpPr>
          <p:nvPr/>
        </p:nvCxnSpPr>
        <p:spPr>
          <a:xfrm flipH="1">
            <a:off x="6304812" y="5079300"/>
            <a:ext cx="17123" cy="1521341"/>
          </a:xfrm>
          <a:prstGeom prst="line">
            <a:avLst/>
          </a:prstGeom>
          <a:ln w="28575">
            <a:solidFill>
              <a:srgbClr val="F5BE4A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>
            <a:extLst>
              <a:ext uri="{FF2B5EF4-FFF2-40B4-BE49-F238E27FC236}">
                <a16:creationId xmlns:a16="http://schemas.microsoft.com/office/drawing/2014/main" id="{37ADD9C4-490F-A71C-EBF3-138BD863662B}"/>
              </a:ext>
            </a:extLst>
          </p:cNvPr>
          <p:cNvCxnSpPr>
            <a:cxnSpLocks/>
          </p:cNvCxnSpPr>
          <p:nvPr/>
        </p:nvCxnSpPr>
        <p:spPr>
          <a:xfrm flipH="1" flipV="1">
            <a:off x="2277923" y="5533043"/>
            <a:ext cx="253200" cy="2485"/>
          </a:xfrm>
          <a:prstGeom prst="line">
            <a:avLst/>
          </a:prstGeom>
          <a:ln w="28575">
            <a:solidFill>
              <a:srgbClr val="4A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>
            <a:extLst>
              <a:ext uri="{FF2B5EF4-FFF2-40B4-BE49-F238E27FC236}">
                <a16:creationId xmlns:a16="http://schemas.microsoft.com/office/drawing/2014/main" id="{9C90F5E7-BB3C-C28D-7E8A-724280DC7110}"/>
              </a:ext>
            </a:extLst>
          </p:cNvPr>
          <p:cNvCxnSpPr>
            <a:cxnSpLocks/>
            <a:endCxn id="110" idx="2"/>
          </p:cNvCxnSpPr>
          <p:nvPr/>
        </p:nvCxnSpPr>
        <p:spPr>
          <a:xfrm>
            <a:off x="2343269" y="3402334"/>
            <a:ext cx="32639" cy="3026365"/>
          </a:xfrm>
          <a:prstGeom prst="line">
            <a:avLst/>
          </a:prstGeom>
          <a:ln w="28575">
            <a:solidFill>
              <a:srgbClr val="4A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>
            <a:extLst>
              <a:ext uri="{FF2B5EF4-FFF2-40B4-BE49-F238E27FC236}">
                <a16:creationId xmlns:a16="http://schemas.microsoft.com/office/drawing/2014/main" id="{3650EFB3-3C3E-9572-8FF9-E2C75BEE8A68}"/>
              </a:ext>
            </a:extLst>
          </p:cNvPr>
          <p:cNvCxnSpPr>
            <a:cxnSpLocks/>
          </p:cNvCxnSpPr>
          <p:nvPr/>
        </p:nvCxnSpPr>
        <p:spPr>
          <a:xfrm>
            <a:off x="2360705" y="2764127"/>
            <a:ext cx="0" cy="184757"/>
          </a:xfrm>
          <a:prstGeom prst="line">
            <a:avLst/>
          </a:prstGeom>
          <a:ln w="28575">
            <a:solidFill>
              <a:srgbClr val="F5BE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cxnSpLocks/>
            <a:stCxn id="5" idx="2"/>
          </p:cNvCxnSpPr>
          <p:nvPr/>
        </p:nvCxnSpPr>
        <p:spPr>
          <a:xfrm flipH="1">
            <a:off x="4602675" y="1542734"/>
            <a:ext cx="1930" cy="567396"/>
          </a:xfrm>
          <a:prstGeom prst="line">
            <a:avLst/>
          </a:prstGeom>
          <a:ln w="12700">
            <a:solidFill>
              <a:srgbClr val="4A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>
            <a:extLst>
              <a:ext uri="{FF2B5EF4-FFF2-40B4-BE49-F238E27FC236}">
                <a16:creationId xmlns:a16="http://schemas.microsoft.com/office/drawing/2014/main" id="{90AFCB0D-9148-E2A5-69EC-1DEDCC5AFD8E}"/>
              </a:ext>
            </a:extLst>
          </p:cNvPr>
          <p:cNvCxnSpPr>
            <a:cxnSpLocks/>
          </p:cNvCxnSpPr>
          <p:nvPr/>
        </p:nvCxnSpPr>
        <p:spPr>
          <a:xfrm flipV="1">
            <a:off x="7916691" y="3628157"/>
            <a:ext cx="0" cy="1083473"/>
          </a:xfrm>
          <a:prstGeom prst="line">
            <a:avLst/>
          </a:prstGeom>
          <a:ln w="28575">
            <a:solidFill>
              <a:srgbClr val="4A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cxnSpLocks/>
          </p:cNvCxnSpPr>
          <p:nvPr/>
        </p:nvCxnSpPr>
        <p:spPr>
          <a:xfrm>
            <a:off x="4614696" y="2227331"/>
            <a:ext cx="5053" cy="536796"/>
          </a:xfrm>
          <a:prstGeom prst="line">
            <a:avLst/>
          </a:prstGeom>
          <a:ln w="28575">
            <a:solidFill>
              <a:srgbClr val="F5BE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AAF62D06-2B7A-3CEE-9E99-5E67BAF1A2D4}"/>
              </a:ext>
            </a:extLst>
          </p:cNvPr>
          <p:cNvCxnSpPr>
            <a:cxnSpLocks/>
            <a:stCxn id="75" idx="3"/>
            <a:endCxn id="11" idx="1"/>
          </p:cNvCxnSpPr>
          <p:nvPr/>
        </p:nvCxnSpPr>
        <p:spPr>
          <a:xfrm flipV="1">
            <a:off x="2885468" y="2077201"/>
            <a:ext cx="404579" cy="2925"/>
          </a:xfrm>
          <a:prstGeom prst="line">
            <a:avLst/>
          </a:prstGeom>
          <a:ln w="28575">
            <a:solidFill>
              <a:srgbClr val="F5BE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Connector 238"/>
          <p:cNvCxnSpPr>
            <a:cxnSpLocks/>
          </p:cNvCxnSpPr>
          <p:nvPr/>
        </p:nvCxnSpPr>
        <p:spPr>
          <a:xfrm flipV="1">
            <a:off x="5750523" y="3625954"/>
            <a:ext cx="0" cy="1364999"/>
          </a:xfrm>
          <a:prstGeom prst="line">
            <a:avLst/>
          </a:prstGeom>
          <a:ln w="28575">
            <a:solidFill>
              <a:srgbClr val="4A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3783639" y="1009352"/>
            <a:ext cx="1641931" cy="533382"/>
          </a:xfrm>
          <a:prstGeom prst="roundRect">
            <a:avLst/>
          </a:prstGeom>
          <a:solidFill>
            <a:srgbClr val="535652"/>
          </a:solidFill>
          <a:ln w="12700">
            <a:solidFill>
              <a:srgbClr val="2D2F2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00" b="1">
                <a:solidFill>
                  <a:srgbClr val="F5BE4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David Corbin</a:t>
            </a:r>
          </a:p>
          <a:p>
            <a:pPr algn="ctr"/>
            <a:r>
              <a:rPr lang="en-GB" sz="1000">
                <a:solidFill>
                  <a:srgbClr val="F5BE4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Chair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316341" y="1061602"/>
            <a:ext cx="1368261" cy="434217"/>
          </a:xfrm>
          <a:prstGeom prst="roundRect">
            <a:avLst/>
          </a:prstGeom>
          <a:solidFill>
            <a:srgbClr val="535652"/>
          </a:solidFill>
          <a:ln w="12700">
            <a:solidFill>
              <a:srgbClr val="2D2F2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900" b="1">
                <a:solidFill>
                  <a:srgbClr val="F5BE4A"/>
                </a:solidFill>
                <a:latin typeface="Verdana"/>
                <a:ea typeface="Verdana"/>
                <a:cs typeface="Verdana" pitchFamily="34" charset="0"/>
              </a:rPr>
              <a:t>Stephen Edlmann</a:t>
            </a:r>
            <a:endParaRPr lang="en-GB" sz="900" b="1">
              <a:solidFill>
                <a:srgbClr val="F5BE4A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GB" sz="1000">
                <a:solidFill>
                  <a:srgbClr val="F5BE4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Trustee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905487" y="1063421"/>
            <a:ext cx="1349446" cy="422991"/>
          </a:xfrm>
          <a:prstGeom prst="roundRect">
            <a:avLst/>
          </a:prstGeom>
          <a:solidFill>
            <a:srgbClr val="535652"/>
          </a:solidFill>
          <a:ln w="12700">
            <a:solidFill>
              <a:srgbClr val="2D2F2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>
                <a:solidFill>
                  <a:srgbClr val="F5BE4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Vacant</a:t>
            </a:r>
          </a:p>
          <a:p>
            <a:pPr algn="ctr"/>
            <a:r>
              <a:rPr lang="en-GB" sz="1000">
                <a:solidFill>
                  <a:srgbClr val="F5BE4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Trustee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5546684" y="1057059"/>
            <a:ext cx="1248636" cy="436848"/>
          </a:xfrm>
          <a:prstGeom prst="roundRect">
            <a:avLst/>
          </a:prstGeom>
          <a:solidFill>
            <a:srgbClr val="535652"/>
          </a:solidFill>
          <a:ln w="12700">
            <a:solidFill>
              <a:srgbClr val="2D2F2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>
                <a:solidFill>
                  <a:srgbClr val="F5BE4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Grant Usmar</a:t>
            </a:r>
          </a:p>
          <a:p>
            <a:pPr algn="ctr"/>
            <a:r>
              <a:rPr lang="en-GB" sz="1000">
                <a:solidFill>
                  <a:srgbClr val="F5BE4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Trustee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6906582" y="1063421"/>
            <a:ext cx="1199869" cy="422991"/>
          </a:xfrm>
          <a:prstGeom prst="roundRect">
            <a:avLst/>
          </a:prstGeom>
          <a:solidFill>
            <a:srgbClr val="535652"/>
          </a:solidFill>
          <a:ln w="12700">
            <a:solidFill>
              <a:srgbClr val="2D2F2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00" b="1">
                <a:solidFill>
                  <a:srgbClr val="F5BE4A"/>
                </a:solidFill>
                <a:latin typeface="Verdana"/>
                <a:ea typeface="Verdana"/>
                <a:cs typeface="Verdana" pitchFamily="34" charset="0"/>
              </a:rPr>
              <a:t>Nigel Tooth</a:t>
            </a:r>
            <a:r>
              <a:rPr lang="en-GB" sz="900" b="1">
                <a:solidFill>
                  <a:srgbClr val="F5BE4A"/>
                </a:solidFill>
                <a:latin typeface="Verdana"/>
                <a:ea typeface="Verdana"/>
                <a:cs typeface="Verdana" pitchFamily="34" charset="0"/>
              </a:rPr>
              <a:t> </a:t>
            </a:r>
            <a:r>
              <a:rPr lang="en-GB" sz="900">
                <a:solidFill>
                  <a:srgbClr val="F5BE4A"/>
                </a:solidFill>
                <a:latin typeface="Verdana"/>
                <a:ea typeface="Verdana"/>
                <a:cs typeface="Verdana" pitchFamily="34" charset="0"/>
              </a:rPr>
              <a:t>Trustee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3290047" y="1752773"/>
            <a:ext cx="2621400" cy="648855"/>
          </a:xfrm>
          <a:prstGeom prst="roundRect">
            <a:avLst/>
          </a:prstGeom>
          <a:solidFill>
            <a:srgbClr val="535652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b="1">
                <a:solidFill>
                  <a:srgbClr val="F5BE4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Tracey Dennis-Andrews</a:t>
            </a:r>
          </a:p>
          <a:p>
            <a:pPr algn="ctr"/>
            <a:r>
              <a:rPr lang="en-GB" sz="1000">
                <a:solidFill>
                  <a:srgbClr val="F5BE4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Managing Director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425789" y="262245"/>
            <a:ext cx="4338047" cy="584775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GB">
                <a:solidFill>
                  <a:prstClr val="black"/>
                </a:solidFill>
                <a:latin typeface="Fredoka One" pitchFamily="2" charset="0"/>
              </a:rPr>
              <a:t> ORGANISATION CHART  - June 2023</a:t>
            </a:r>
          </a:p>
          <a:p>
            <a:pPr algn="ctr"/>
            <a:r>
              <a:rPr lang="en-GB" sz="1400">
                <a:solidFill>
                  <a:prstClr val="black"/>
                </a:solidFill>
                <a:latin typeface="Fredoka One" pitchFamily="2" charset="0"/>
              </a:rPr>
              <a:t>The Board, EMT, SMT and Registered Managers</a:t>
            </a:r>
          </a:p>
        </p:txBody>
      </p:sp>
      <p:cxnSp>
        <p:nvCxnSpPr>
          <p:cNvPr id="23" name="Straight Connector 22"/>
          <p:cNvCxnSpPr>
            <a:cxnSpLocks/>
            <a:stCxn id="7" idx="3"/>
            <a:endCxn id="6" idx="1"/>
          </p:cNvCxnSpPr>
          <p:nvPr/>
        </p:nvCxnSpPr>
        <p:spPr>
          <a:xfrm>
            <a:off x="2254933" y="1274917"/>
            <a:ext cx="61408" cy="3794"/>
          </a:xfrm>
          <a:prstGeom prst="line">
            <a:avLst/>
          </a:prstGeom>
          <a:ln w="12700">
            <a:solidFill>
              <a:srgbClr val="4A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  <a:stCxn id="6" idx="3"/>
            <a:endCxn id="5" idx="1"/>
          </p:cNvCxnSpPr>
          <p:nvPr/>
        </p:nvCxnSpPr>
        <p:spPr>
          <a:xfrm flipV="1">
            <a:off x="3684602" y="1276043"/>
            <a:ext cx="99037" cy="2668"/>
          </a:xfrm>
          <a:prstGeom prst="line">
            <a:avLst/>
          </a:prstGeom>
          <a:ln w="12700">
            <a:solidFill>
              <a:srgbClr val="4A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cxnSpLocks/>
            <a:stCxn id="5" idx="3"/>
            <a:endCxn id="9" idx="1"/>
          </p:cNvCxnSpPr>
          <p:nvPr/>
        </p:nvCxnSpPr>
        <p:spPr>
          <a:xfrm flipV="1">
            <a:off x="5425570" y="1275483"/>
            <a:ext cx="121114" cy="560"/>
          </a:xfrm>
          <a:prstGeom prst="line">
            <a:avLst/>
          </a:prstGeom>
          <a:ln w="12700">
            <a:solidFill>
              <a:srgbClr val="4A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cxnSpLocks/>
            <a:stCxn id="9" idx="3"/>
            <a:endCxn id="10" idx="1"/>
          </p:cNvCxnSpPr>
          <p:nvPr/>
        </p:nvCxnSpPr>
        <p:spPr>
          <a:xfrm flipV="1">
            <a:off x="6795320" y="1274917"/>
            <a:ext cx="111262" cy="566"/>
          </a:xfrm>
          <a:prstGeom prst="line">
            <a:avLst/>
          </a:prstGeom>
          <a:ln w="12700">
            <a:solidFill>
              <a:srgbClr val="4A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cxnSpLocks/>
          </p:cNvCxnSpPr>
          <p:nvPr/>
        </p:nvCxnSpPr>
        <p:spPr>
          <a:xfrm>
            <a:off x="2344563" y="2750083"/>
            <a:ext cx="4506388" cy="0"/>
          </a:xfrm>
          <a:prstGeom prst="line">
            <a:avLst/>
          </a:prstGeom>
          <a:ln w="28575">
            <a:solidFill>
              <a:srgbClr val="F5BE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ounded Rectangle 62"/>
          <p:cNvSpPr/>
          <p:nvPr/>
        </p:nvSpPr>
        <p:spPr>
          <a:xfrm>
            <a:off x="1349836" y="3793450"/>
            <a:ext cx="2019089" cy="614198"/>
          </a:xfrm>
          <a:prstGeom prst="roundRect">
            <a:avLst/>
          </a:prstGeom>
          <a:solidFill>
            <a:srgbClr val="C7E0D2"/>
          </a:solidFill>
          <a:ln w="12700">
            <a:solidFill>
              <a:srgbClr val="4A504D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50" b="1" dirty="0">
                <a:latin typeface="Verdana"/>
                <a:ea typeface="Verdana"/>
                <a:cs typeface="Verdana" pitchFamily="34" charset="0"/>
              </a:rPr>
              <a:t>Marianne Anderson</a:t>
            </a:r>
          </a:p>
          <a:p>
            <a:pPr algn="ctr"/>
            <a:r>
              <a:rPr lang="en-GB" sz="1050" dirty="0">
                <a:latin typeface="Verdana"/>
                <a:ea typeface="Verdana"/>
                <a:cs typeface="Verdana" pitchFamily="34" charset="0"/>
              </a:rPr>
              <a:t>Associate Operations Director</a:t>
            </a:r>
          </a:p>
        </p:txBody>
      </p:sp>
      <p:sp>
        <p:nvSpPr>
          <p:cNvPr id="104" name="Rounded Rectangle 103"/>
          <p:cNvSpPr/>
          <p:nvPr/>
        </p:nvSpPr>
        <p:spPr>
          <a:xfrm>
            <a:off x="1020566" y="5210597"/>
            <a:ext cx="1287944" cy="63891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900" b="1">
                <a:latin typeface="Verdana"/>
                <a:ea typeface="Verdana"/>
                <a:cs typeface="Verdana" pitchFamily="34" charset="0"/>
              </a:rPr>
              <a:t>Michelle Vincent</a:t>
            </a:r>
            <a:endParaRPr lang="en-GB" sz="900">
              <a:latin typeface="Verdana"/>
              <a:ea typeface="Verdana"/>
              <a:cs typeface="Verdana" pitchFamily="34" charset="0"/>
            </a:endParaRPr>
          </a:p>
          <a:p>
            <a:pPr algn="ctr"/>
            <a:r>
              <a:rPr lang="en-GB" sz="90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Respite Outreach </a:t>
            </a:r>
          </a:p>
          <a:p>
            <a:pPr algn="ctr"/>
            <a:r>
              <a:rPr lang="en-GB" sz="90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(CD&amp;B)</a:t>
            </a:r>
            <a:endParaRPr lang="en-GB" sz="55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0" name="Rounded Rectangle 109"/>
          <p:cNvSpPr/>
          <p:nvPr/>
        </p:nvSpPr>
        <p:spPr>
          <a:xfrm>
            <a:off x="1018726" y="5931195"/>
            <a:ext cx="2714363" cy="497504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b="1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Martina Goble</a:t>
            </a:r>
          </a:p>
          <a:p>
            <a:pPr algn="ctr"/>
            <a:r>
              <a:rPr lang="en-US" sz="90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Pan Dorset Mental Health Rehab and Recovery Services </a:t>
            </a:r>
            <a:endParaRPr lang="en-GB" sz="90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67" name="Straight Connector 66"/>
          <p:cNvCxnSpPr/>
          <p:nvPr/>
        </p:nvCxnSpPr>
        <p:spPr>
          <a:xfrm>
            <a:off x="1082740" y="4031352"/>
            <a:ext cx="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ounded Rectangle 52">
            <a:extLst>
              <a:ext uri="{FF2B5EF4-FFF2-40B4-BE49-F238E27FC236}">
                <a16:creationId xmlns:a16="http://schemas.microsoft.com/office/drawing/2014/main" id="{EDF0CB73-D11B-464D-A5AE-660DCFB8F9F0}"/>
              </a:ext>
            </a:extLst>
          </p:cNvPr>
          <p:cNvSpPr/>
          <p:nvPr/>
        </p:nvSpPr>
        <p:spPr>
          <a:xfrm>
            <a:off x="5549313" y="4521251"/>
            <a:ext cx="1545231" cy="565365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b="1">
                <a:solidFill>
                  <a:prstClr val="black"/>
                </a:solidFill>
                <a:latin typeface="Verdana" pitchFamily="34" charset="0"/>
                <a:ea typeface="Verdana" pitchFamily="34" charset="0"/>
              </a:rPr>
              <a:t>Filipe Gomes</a:t>
            </a:r>
          </a:p>
          <a:p>
            <a:pPr algn="ctr"/>
            <a:r>
              <a:rPr lang="en-GB" sz="900">
                <a:solidFill>
                  <a:prstClr val="black"/>
                </a:solidFill>
                <a:latin typeface="Verdana" pitchFamily="34" charset="0"/>
                <a:ea typeface="Verdana" pitchFamily="34" charset="0"/>
              </a:rPr>
              <a:t> IT Services Manager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19A6F1AC-DA25-49BF-B33A-7BE795EA1947}"/>
              </a:ext>
            </a:extLst>
          </p:cNvPr>
          <p:cNvCxnSpPr>
            <a:cxnSpLocks/>
          </p:cNvCxnSpPr>
          <p:nvPr/>
        </p:nvCxnSpPr>
        <p:spPr>
          <a:xfrm flipV="1">
            <a:off x="4618453" y="2752059"/>
            <a:ext cx="11300" cy="1805647"/>
          </a:xfrm>
          <a:prstGeom prst="line">
            <a:avLst/>
          </a:prstGeom>
          <a:ln w="28575">
            <a:solidFill>
              <a:srgbClr val="4A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cxnSpLocks/>
          </p:cNvCxnSpPr>
          <p:nvPr/>
        </p:nvCxnSpPr>
        <p:spPr>
          <a:xfrm>
            <a:off x="6840674" y="2754376"/>
            <a:ext cx="3910" cy="175799"/>
          </a:xfrm>
          <a:prstGeom prst="line">
            <a:avLst/>
          </a:prstGeom>
          <a:ln w="28575">
            <a:solidFill>
              <a:srgbClr val="F5BE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0" name="Straight Connector 539">
            <a:extLst>
              <a:ext uri="{FF2B5EF4-FFF2-40B4-BE49-F238E27FC236}">
                <a16:creationId xmlns:a16="http://schemas.microsoft.com/office/drawing/2014/main" id="{07A48AC8-EB5C-43A8-95D0-21F2DB61E7CD}"/>
              </a:ext>
            </a:extLst>
          </p:cNvPr>
          <p:cNvCxnSpPr>
            <a:cxnSpLocks/>
          </p:cNvCxnSpPr>
          <p:nvPr/>
        </p:nvCxnSpPr>
        <p:spPr>
          <a:xfrm flipV="1">
            <a:off x="2188118" y="4800035"/>
            <a:ext cx="450839" cy="968"/>
          </a:xfrm>
          <a:prstGeom prst="line">
            <a:avLst/>
          </a:prstGeom>
          <a:ln w="28575">
            <a:solidFill>
              <a:srgbClr val="4A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ounded Rectangle 82"/>
          <p:cNvSpPr/>
          <p:nvPr/>
        </p:nvSpPr>
        <p:spPr>
          <a:xfrm>
            <a:off x="5616551" y="2877171"/>
            <a:ext cx="2459391" cy="811560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b="1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Lisa Rowland-Hall</a:t>
            </a:r>
          </a:p>
          <a:p>
            <a:pPr algn="ctr"/>
            <a:r>
              <a:rPr lang="en-GB" sz="90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Governance Director </a:t>
            </a:r>
          </a:p>
        </p:txBody>
      </p:sp>
      <p:sp>
        <p:nvSpPr>
          <p:cNvPr id="96" name="Rounded Rectangle 95"/>
          <p:cNvSpPr/>
          <p:nvPr/>
        </p:nvSpPr>
        <p:spPr>
          <a:xfrm>
            <a:off x="2428774" y="5209827"/>
            <a:ext cx="1305066" cy="63189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900" b="1">
                <a:latin typeface="Verdana"/>
                <a:ea typeface="Verdana"/>
                <a:cs typeface="Verdana" pitchFamily="34" charset="0"/>
              </a:rPr>
              <a:t>Shelley Tuddenham </a:t>
            </a:r>
            <a:endParaRPr lang="en-US" sz="9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sz="80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Rawleigh House (W&amp;ND)</a:t>
            </a:r>
            <a:endParaRPr lang="en-GB" sz="80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113" name="Straight Connector 112"/>
          <p:cNvCxnSpPr>
            <a:cxnSpLocks/>
          </p:cNvCxnSpPr>
          <p:nvPr/>
        </p:nvCxnSpPr>
        <p:spPr>
          <a:xfrm>
            <a:off x="11756377" y="170667"/>
            <a:ext cx="10927" cy="2744134"/>
          </a:xfrm>
          <a:prstGeom prst="line">
            <a:avLst/>
          </a:prstGeom>
          <a:ln w="28575">
            <a:solidFill>
              <a:srgbClr val="F5BE4A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ounded Rectangle 51">
            <a:extLst>
              <a:ext uri="{FF2B5EF4-FFF2-40B4-BE49-F238E27FC236}">
                <a16:creationId xmlns:a16="http://schemas.microsoft.com/office/drawing/2014/main" id="{33BFF340-3B0E-4960-B3BE-9AD7ED3A3F6E}"/>
              </a:ext>
            </a:extLst>
          </p:cNvPr>
          <p:cNvSpPr/>
          <p:nvPr/>
        </p:nvSpPr>
        <p:spPr>
          <a:xfrm>
            <a:off x="7196490" y="4518656"/>
            <a:ext cx="1442626" cy="563439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7F7F7F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Megan Thomas</a:t>
            </a:r>
          </a:p>
          <a:p>
            <a:pPr algn="ctr"/>
            <a:r>
              <a:rPr lang="en-GB" sz="90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HR Manager </a:t>
            </a:r>
          </a:p>
        </p:txBody>
      </p:sp>
      <p:pic>
        <p:nvPicPr>
          <p:cNvPr id="70" name="Picture 69" descr="A picture containing text&#10;&#10;Description automatically generated">
            <a:extLst>
              <a:ext uri="{FF2B5EF4-FFF2-40B4-BE49-F238E27FC236}">
                <a16:creationId xmlns:a16="http://schemas.microsoft.com/office/drawing/2014/main" id="{3A263A78-55B6-4752-8072-E5B4D557A5C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656" y="307856"/>
            <a:ext cx="1456778" cy="393023"/>
          </a:xfrm>
          <a:prstGeom prst="rect">
            <a:avLst/>
          </a:prstGeom>
        </p:spPr>
      </p:pic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F2E992C6-3B50-1F33-1027-DB3D760CF5F6}"/>
              </a:ext>
            </a:extLst>
          </p:cNvPr>
          <p:cNvCxnSpPr>
            <a:cxnSpLocks/>
          </p:cNvCxnSpPr>
          <p:nvPr/>
        </p:nvCxnSpPr>
        <p:spPr>
          <a:xfrm>
            <a:off x="560068" y="6596670"/>
            <a:ext cx="5750124" cy="11447"/>
          </a:xfrm>
          <a:prstGeom prst="line">
            <a:avLst/>
          </a:prstGeom>
          <a:ln w="28575">
            <a:solidFill>
              <a:srgbClr val="F5BE4A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7134450F-5939-0AAD-E7BB-ABB328D0213B}"/>
              </a:ext>
            </a:extLst>
          </p:cNvPr>
          <p:cNvCxnSpPr>
            <a:cxnSpLocks/>
            <a:stCxn id="83" idx="2"/>
          </p:cNvCxnSpPr>
          <p:nvPr/>
        </p:nvCxnSpPr>
        <p:spPr>
          <a:xfrm>
            <a:off x="6846247" y="3688731"/>
            <a:ext cx="4704" cy="721361"/>
          </a:xfrm>
          <a:prstGeom prst="line">
            <a:avLst/>
          </a:prstGeom>
          <a:ln w="28575">
            <a:solidFill>
              <a:srgbClr val="4A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5B8B82BD-7FA2-B22B-E6F7-ABCC5A2B254A}"/>
              </a:ext>
            </a:extLst>
          </p:cNvPr>
          <p:cNvCxnSpPr>
            <a:cxnSpLocks/>
          </p:cNvCxnSpPr>
          <p:nvPr/>
        </p:nvCxnSpPr>
        <p:spPr>
          <a:xfrm>
            <a:off x="539339" y="3286502"/>
            <a:ext cx="0" cy="3296170"/>
          </a:xfrm>
          <a:prstGeom prst="line">
            <a:avLst/>
          </a:prstGeom>
          <a:ln w="28575">
            <a:solidFill>
              <a:srgbClr val="F5BE4A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ounded Rectangle 108"/>
          <p:cNvSpPr/>
          <p:nvPr/>
        </p:nvSpPr>
        <p:spPr>
          <a:xfrm>
            <a:off x="1019200" y="4521845"/>
            <a:ext cx="1282771" cy="555876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900" b="1">
                <a:latin typeface="Verdana"/>
                <a:ea typeface="Verdana"/>
                <a:cs typeface="Verdana" pitchFamily="34" charset="0"/>
              </a:rPr>
              <a:t>Sarah Cooke</a:t>
            </a:r>
            <a:r>
              <a:rPr lang="en-GB" sz="1000" b="1">
                <a:latin typeface="Verdana"/>
                <a:ea typeface="Verdana"/>
                <a:cs typeface="Verdana" pitchFamily="34" charset="0"/>
              </a:rPr>
              <a:t>  </a:t>
            </a:r>
            <a:endParaRPr lang="en-GB" sz="1000" b="1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GB" sz="90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CD &amp; B SLS </a:t>
            </a:r>
            <a:endParaRPr lang="en-GB" sz="900" i="1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1" name="Rounded Rectangle 110"/>
          <p:cNvSpPr/>
          <p:nvPr/>
        </p:nvSpPr>
        <p:spPr>
          <a:xfrm>
            <a:off x="2417677" y="4519808"/>
            <a:ext cx="1315513" cy="55878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900" b="1">
                <a:latin typeface="Verdana"/>
                <a:ea typeface="Verdana"/>
                <a:cs typeface="Verdana" pitchFamily="34" charset="0"/>
              </a:rPr>
              <a:t>Andrew Hallet </a:t>
            </a:r>
            <a:r>
              <a:rPr lang="en-GB" sz="1000">
                <a:latin typeface="Verdana"/>
                <a:ea typeface="Verdana"/>
                <a:cs typeface="Verdana" pitchFamily="34" charset="0"/>
              </a:rPr>
              <a:t> </a:t>
            </a:r>
            <a:endParaRPr lang="en-GB" sz="100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sz="90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 &amp; ND </a:t>
            </a:r>
            <a:r>
              <a:rPr lang="en-GB" sz="90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SLS</a:t>
            </a:r>
          </a:p>
        </p:txBody>
      </p:sp>
      <p:sp>
        <p:nvSpPr>
          <p:cNvPr id="75" name="Rounded Rectangle 62">
            <a:extLst>
              <a:ext uri="{FF2B5EF4-FFF2-40B4-BE49-F238E27FC236}">
                <a16:creationId xmlns:a16="http://schemas.microsoft.com/office/drawing/2014/main" id="{46814DC5-2E13-8182-36B6-ADB5172B055C}"/>
              </a:ext>
            </a:extLst>
          </p:cNvPr>
          <p:cNvSpPr/>
          <p:nvPr/>
        </p:nvSpPr>
        <p:spPr>
          <a:xfrm>
            <a:off x="1286252" y="1834867"/>
            <a:ext cx="1599216" cy="490517"/>
          </a:xfrm>
          <a:prstGeom prst="roundRect">
            <a:avLst/>
          </a:prstGeom>
          <a:solidFill>
            <a:srgbClr val="4A504D"/>
          </a:solidFill>
          <a:ln w="12700">
            <a:solidFill>
              <a:srgbClr val="4A504D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00" b="1">
                <a:solidFill>
                  <a:schemeClr val="bg1"/>
                </a:solidFill>
                <a:latin typeface="Verdana"/>
                <a:ea typeface="Verdana"/>
                <a:cs typeface="Verdana" pitchFamily="34" charset="0"/>
              </a:rPr>
              <a:t>Gary Elson</a:t>
            </a:r>
          </a:p>
          <a:p>
            <a:pPr algn="ctr"/>
            <a:r>
              <a:rPr lang="en-GB" sz="900">
                <a:solidFill>
                  <a:schemeClr val="bg1"/>
                </a:solidFill>
                <a:latin typeface="Verdana"/>
                <a:ea typeface="Verdana"/>
                <a:cs typeface="Verdana" pitchFamily="34" charset="0"/>
              </a:rPr>
              <a:t>Consultant Accountant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26285BD8-FB3C-FD67-1789-2DB8B2AF1FF4}"/>
              </a:ext>
            </a:extLst>
          </p:cNvPr>
          <p:cNvCxnSpPr>
            <a:cxnSpLocks/>
          </p:cNvCxnSpPr>
          <p:nvPr/>
        </p:nvCxnSpPr>
        <p:spPr>
          <a:xfrm>
            <a:off x="564683" y="3283175"/>
            <a:ext cx="621067" cy="8799"/>
          </a:xfrm>
          <a:prstGeom prst="line">
            <a:avLst/>
          </a:prstGeom>
          <a:ln w="28575">
            <a:solidFill>
              <a:srgbClr val="F5BE4A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ounded Rectangle 62">
            <a:extLst>
              <a:ext uri="{FF2B5EF4-FFF2-40B4-BE49-F238E27FC236}">
                <a16:creationId xmlns:a16="http://schemas.microsoft.com/office/drawing/2014/main" id="{9D8A79BD-37F1-89D9-3B5B-2C98CCFA0606}"/>
              </a:ext>
            </a:extLst>
          </p:cNvPr>
          <p:cNvSpPr/>
          <p:nvPr/>
        </p:nvSpPr>
        <p:spPr>
          <a:xfrm>
            <a:off x="5841405" y="3793450"/>
            <a:ext cx="2019089" cy="614198"/>
          </a:xfrm>
          <a:prstGeom prst="roundRect">
            <a:avLst/>
          </a:prstGeom>
          <a:solidFill>
            <a:srgbClr val="C7E0D2"/>
          </a:solidFill>
          <a:ln w="12700">
            <a:solidFill>
              <a:srgbClr val="4A504D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50" b="1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Donna Rayner </a:t>
            </a:r>
          </a:p>
          <a:p>
            <a:pPr algn="ctr"/>
            <a:r>
              <a:rPr lang="en-GB" sz="100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Associate Director </a:t>
            </a:r>
          </a:p>
          <a:p>
            <a:pPr algn="ctr"/>
            <a:r>
              <a:rPr lang="en-GB" sz="100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Quality &amp; Learning</a:t>
            </a:r>
            <a:endParaRPr lang="en-GB" sz="90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Rounded Rectangle 52">
            <a:extLst>
              <a:ext uri="{FF2B5EF4-FFF2-40B4-BE49-F238E27FC236}">
                <a16:creationId xmlns:a16="http://schemas.microsoft.com/office/drawing/2014/main" id="{D7168997-A16D-C6D8-1AAC-61D8481AF35C}"/>
              </a:ext>
            </a:extLst>
          </p:cNvPr>
          <p:cNvSpPr/>
          <p:nvPr/>
        </p:nvSpPr>
        <p:spPr>
          <a:xfrm>
            <a:off x="3826278" y="4520406"/>
            <a:ext cx="1605163" cy="56716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00" b="1">
                <a:latin typeface="Verdana"/>
                <a:ea typeface="Verdana"/>
              </a:rPr>
              <a:t>Debbie Farn</a:t>
            </a:r>
            <a:endParaRPr lang="en-US"/>
          </a:p>
          <a:p>
            <a:pPr algn="ctr"/>
            <a:r>
              <a:rPr lang="en-GB" sz="900">
                <a:latin typeface="Verdana"/>
                <a:ea typeface="Verdana"/>
              </a:rPr>
              <a:t> Payroll Manager</a:t>
            </a:r>
          </a:p>
        </p:txBody>
      </p:sp>
      <p:sp>
        <p:nvSpPr>
          <p:cNvPr id="3" name="Rounded Rectangle 82">
            <a:extLst>
              <a:ext uri="{FF2B5EF4-FFF2-40B4-BE49-F238E27FC236}">
                <a16:creationId xmlns:a16="http://schemas.microsoft.com/office/drawing/2014/main" id="{5946EF6C-D687-7718-51E5-A5D4007EC874}"/>
              </a:ext>
            </a:extLst>
          </p:cNvPr>
          <p:cNvSpPr/>
          <p:nvPr/>
        </p:nvSpPr>
        <p:spPr>
          <a:xfrm>
            <a:off x="1138625" y="2877171"/>
            <a:ext cx="2459391" cy="811560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en-GB" sz="1000" b="1">
              <a:latin typeface="Verdana"/>
              <a:ea typeface="Verdana"/>
              <a:cs typeface="Verdana" pitchFamily="34" charset="0"/>
            </a:endParaRPr>
          </a:p>
          <a:p>
            <a:pPr algn="ctr"/>
            <a:r>
              <a:rPr lang="en-GB" sz="1000" b="1">
                <a:latin typeface="Verdana"/>
                <a:ea typeface="Verdana"/>
                <a:cs typeface="Verdana" pitchFamily="34" charset="0"/>
              </a:rPr>
              <a:t>Luke Stockley</a:t>
            </a:r>
            <a:endParaRPr lang="en-US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GB" sz="900">
                <a:latin typeface="Verdana"/>
                <a:ea typeface="Verdana"/>
                <a:cs typeface="Verdana" pitchFamily="34" charset="0"/>
              </a:rPr>
              <a:t>Operations Director </a:t>
            </a:r>
            <a:endParaRPr lang="en-US" sz="900">
              <a:latin typeface="Verdana"/>
              <a:ea typeface="Verdana"/>
              <a:cs typeface="Verdana" pitchFamily="34" charset="0"/>
            </a:endParaRPr>
          </a:p>
          <a:p>
            <a:pPr algn="ctr"/>
            <a:endParaRPr lang="en-GB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1515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85E03E7-5966-4D3E-3138-20BBE1012365}"/>
              </a:ext>
            </a:extLst>
          </p:cNvPr>
          <p:cNvCxnSpPr>
            <a:cxnSpLocks/>
          </p:cNvCxnSpPr>
          <p:nvPr/>
        </p:nvCxnSpPr>
        <p:spPr>
          <a:xfrm>
            <a:off x="1985116" y="2246573"/>
            <a:ext cx="1801981" cy="10824"/>
          </a:xfrm>
          <a:prstGeom prst="line">
            <a:avLst/>
          </a:prstGeom>
          <a:ln w="28575">
            <a:solidFill>
              <a:srgbClr val="4A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0790D35-3F2F-4263-9EC4-2FC7B768BAB1}"/>
              </a:ext>
            </a:extLst>
          </p:cNvPr>
          <p:cNvCxnSpPr>
            <a:cxnSpLocks/>
          </p:cNvCxnSpPr>
          <p:nvPr/>
        </p:nvCxnSpPr>
        <p:spPr>
          <a:xfrm>
            <a:off x="4685041" y="2114869"/>
            <a:ext cx="1642056" cy="1647710"/>
          </a:xfrm>
          <a:prstGeom prst="line">
            <a:avLst/>
          </a:prstGeom>
          <a:ln w="28575">
            <a:solidFill>
              <a:srgbClr val="F5BE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4AADFD0-CB38-4949-89B4-2A477ED1E198}"/>
              </a:ext>
            </a:extLst>
          </p:cNvPr>
          <p:cNvCxnSpPr>
            <a:cxnSpLocks/>
          </p:cNvCxnSpPr>
          <p:nvPr/>
        </p:nvCxnSpPr>
        <p:spPr>
          <a:xfrm flipV="1">
            <a:off x="1601586" y="4366253"/>
            <a:ext cx="6093421" cy="16567"/>
          </a:xfrm>
          <a:prstGeom prst="line">
            <a:avLst/>
          </a:prstGeom>
          <a:ln w="28575">
            <a:solidFill>
              <a:srgbClr val="F5BE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4694CE32-A662-4C4F-B9C8-7EB0E5F9BCBD}"/>
              </a:ext>
            </a:extLst>
          </p:cNvPr>
          <p:cNvCxnSpPr>
            <a:cxnSpLocks/>
          </p:cNvCxnSpPr>
          <p:nvPr/>
        </p:nvCxnSpPr>
        <p:spPr>
          <a:xfrm flipH="1">
            <a:off x="2846389" y="2161817"/>
            <a:ext cx="1597445" cy="1601088"/>
          </a:xfrm>
          <a:prstGeom prst="line">
            <a:avLst/>
          </a:prstGeom>
          <a:ln w="28575">
            <a:solidFill>
              <a:srgbClr val="F5BE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ounded Rectangle 3"/>
          <p:cNvSpPr/>
          <p:nvPr/>
        </p:nvSpPr>
        <p:spPr>
          <a:xfrm>
            <a:off x="2860571" y="1398783"/>
            <a:ext cx="3420254" cy="1609264"/>
          </a:xfrm>
          <a:prstGeom prst="roundRect">
            <a:avLst/>
          </a:prstGeom>
          <a:solidFill>
            <a:srgbClr val="535652"/>
          </a:solidFill>
          <a:ln w="12700">
            <a:solidFill>
              <a:srgbClr val="7F5707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400" b="1">
                <a:solidFill>
                  <a:srgbClr val="F5BE4A"/>
                </a:solidFill>
                <a:latin typeface="Verdana"/>
                <a:ea typeface="Verdana"/>
              </a:rPr>
              <a:t>Tracey Dennis-Andrews</a:t>
            </a:r>
            <a:endParaRPr lang="en-US" sz="1400">
              <a:cs typeface="Calibri"/>
            </a:endParaRPr>
          </a:p>
          <a:p>
            <a:pPr algn="ctr"/>
            <a:r>
              <a:rPr lang="en-GB" sz="1400">
                <a:solidFill>
                  <a:srgbClr val="F5BE4A"/>
                </a:solidFill>
                <a:latin typeface="Verdana"/>
                <a:ea typeface="Verdana"/>
              </a:rPr>
              <a:t>Managing Director </a:t>
            </a:r>
            <a:endParaRPr lang="en-GB" sz="1400">
              <a:cs typeface="Calibri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067673" y="3565350"/>
            <a:ext cx="3456689" cy="1612044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4A504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400" b="1">
                <a:solidFill>
                  <a:schemeClr val="tx1"/>
                </a:solidFill>
                <a:latin typeface="Verdana"/>
                <a:ea typeface="Verdana"/>
                <a:cs typeface="Verdana" pitchFamily="34" charset="0"/>
              </a:rPr>
              <a:t>Luke Stockley</a:t>
            </a:r>
          </a:p>
          <a:p>
            <a:pPr algn="ctr"/>
            <a:r>
              <a:rPr lang="en-GB" sz="1400">
                <a:solidFill>
                  <a:schemeClr val="tx1"/>
                </a:solidFill>
                <a:latin typeface="Verdana"/>
                <a:ea typeface="Verdana"/>
                <a:cs typeface="Verdana" pitchFamily="34" charset="0"/>
              </a:rPr>
              <a:t>Operations Director</a:t>
            </a:r>
            <a:endParaRPr lang="en-GB" sz="140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Rounded Rectangle 15">
            <a:extLst>
              <a:ext uri="{FF2B5EF4-FFF2-40B4-BE49-F238E27FC236}">
                <a16:creationId xmlns:a16="http://schemas.microsoft.com/office/drawing/2014/main" id="{DA66C2AB-200C-4525-9A0F-F656D1F7A16D}"/>
              </a:ext>
            </a:extLst>
          </p:cNvPr>
          <p:cNvSpPr/>
          <p:nvPr/>
        </p:nvSpPr>
        <p:spPr>
          <a:xfrm>
            <a:off x="4837652" y="3565688"/>
            <a:ext cx="3455004" cy="1616277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56647C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Verdana"/>
                <a:ea typeface="Verdana"/>
                <a:cs typeface="Verdana" pitchFamily="34" charset="0"/>
              </a:rPr>
              <a:t>Lisa Rowland-Hall</a:t>
            </a:r>
            <a:endParaRPr lang="en-GB" sz="1400" b="1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Verdana"/>
              <a:ea typeface="Verdana"/>
              <a:cs typeface="Verdana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Verdana"/>
                <a:ea typeface="Verdana"/>
                <a:cs typeface="Verdana" pitchFamily="34" charset="0"/>
              </a:rPr>
              <a:t>Governance </a:t>
            </a:r>
            <a:r>
              <a:rPr lang="en-GB" sz="1400">
                <a:latin typeface="Verdana"/>
                <a:ea typeface="Verdana"/>
                <a:cs typeface="Verdana" pitchFamily="34" charset="0"/>
              </a:rPr>
              <a:t>Director</a:t>
            </a:r>
            <a:endParaRPr lang="en-GB" sz="14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7" name="Picture 16" descr="A picture containing text&#10;&#10;Description automatically generated">
            <a:extLst>
              <a:ext uri="{FF2B5EF4-FFF2-40B4-BE49-F238E27FC236}">
                <a16:creationId xmlns:a16="http://schemas.microsoft.com/office/drawing/2014/main" id="{1BB86FD4-F517-463E-A3A3-D97066C8F86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656" y="307856"/>
            <a:ext cx="1456778" cy="393023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663464" y="373482"/>
            <a:ext cx="3817072" cy="59433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ctr"/>
            <a:r>
              <a:rPr lang="en-GB" sz="1600">
                <a:latin typeface="Fredoka One"/>
              </a:rPr>
              <a:t>ORGANISATION CHART  - June 2023</a:t>
            </a:r>
          </a:p>
          <a:p>
            <a:pPr algn="ctr"/>
            <a:r>
              <a:rPr lang="en-GB" sz="1650">
                <a:latin typeface="Fredoka One"/>
              </a:rPr>
              <a:t>Executive Leadership</a:t>
            </a:r>
            <a:endParaRPr lang="en-GB" sz="1650">
              <a:latin typeface="Fredoka One" pitchFamily="2" charset="0"/>
            </a:endParaRPr>
          </a:p>
        </p:txBody>
      </p:sp>
      <p:sp>
        <p:nvSpPr>
          <p:cNvPr id="3" name="Rounded Rectangle 62">
            <a:extLst>
              <a:ext uri="{FF2B5EF4-FFF2-40B4-BE49-F238E27FC236}">
                <a16:creationId xmlns:a16="http://schemas.microsoft.com/office/drawing/2014/main" id="{5A6A8F7B-1C3A-F1B5-79D0-1F118703FF38}"/>
              </a:ext>
            </a:extLst>
          </p:cNvPr>
          <p:cNvSpPr/>
          <p:nvPr/>
        </p:nvSpPr>
        <p:spPr>
          <a:xfrm>
            <a:off x="787660" y="1919533"/>
            <a:ext cx="1702697" cy="669257"/>
          </a:xfrm>
          <a:prstGeom prst="roundRect">
            <a:avLst/>
          </a:prstGeom>
          <a:solidFill>
            <a:srgbClr val="4A504D"/>
          </a:solidFill>
          <a:ln w="12700">
            <a:solidFill>
              <a:srgbClr val="A6A6A6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00" b="1" dirty="0">
                <a:solidFill>
                  <a:schemeClr val="bg1"/>
                </a:solidFill>
                <a:latin typeface="Verdana"/>
                <a:ea typeface="Verdana"/>
                <a:cs typeface="Verdana" pitchFamily="34" charset="0"/>
              </a:rPr>
              <a:t>Gary Elson</a:t>
            </a:r>
          </a:p>
          <a:p>
            <a:pPr algn="ctr"/>
            <a:r>
              <a:rPr lang="en-GB" sz="900" dirty="0">
                <a:solidFill>
                  <a:schemeClr val="bg1"/>
                </a:solidFill>
                <a:latin typeface="Verdana"/>
                <a:ea typeface="Verdana"/>
                <a:cs typeface="Verdana" pitchFamily="34" charset="0"/>
              </a:rPr>
              <a:t>Consultant Accountant</a:t>
            </a:r>
          </a:p>
        </p:txBody>
      </p:sp>
    </p:spTree>
    <p:extLst>
      <p:ext uri="{BB962C8B-B14F-4D97-AF65-F5344CB8AC3E}">
        <p14:creationId xmlns:p14="http://schemas.microsoft.com/office/powerpoint/2010/main" val="1386709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813665A-3768-0BC6-F9C8-35368530C844}"/>
              </a:ext>
            </a:extLst>
          </p:cNvPr>
          <p:cNvCxnSpPr>
            <a:cxnSpLocks/>
          </p:cNvCxnSpPr>
          <p:nvPr/>
        </p:nvCxnSpPr>
        <p:spPr>
          <a:xfrm>
            <a:off x="7519449" y="5266262"/>
            <a:ext cx="0" cy="908713"/>
          </a:xfrm>
          <a:prstGeom prst="line">
            <a:avLst/>
          </a:prstGeom>
          <a:ln w="28575">
            <a:solidFill>
              <a:srgbClr val="F5BE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2F34933-A224-9010-EB6A-926930523E32}"/>
              </a:ext>
            </a:extLst>
          </p:cNvPr>
          <p:cNvCxnSpPr>
            <a:cxnSpLocks/>
          </p:cNvCxnSpPr>
          <p:nvPr/>
        </p:nvCxnSpPr>
        <p:spPr>
          <a:xfrm>
            <a:off x="7903689" y="1542153"/>
            <a:ext cx="11787" cy="3358444"/>
          </a:xfrm>
          <a:prstGeom prst="line">
            <a:avLst/>
          </a:prstGeom>
          <a:ln w="28575">
            <a:solidFill>
              <a:srgbClr val="F5BE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59BC6C9-710F-949A-9C84-196C2CDA4421}"/>
              </a:ext>
            </a:extLst>
          </p:cNvPr>
          <p:cNvCxnSpPr>
            <a:cxnSpLocks/>
          </p:cNvCxnSpPr>
          <p:nvPr/>
        </p:nvCxnSpPr>
        <p:spPr>
          <a:xfrm flipV="1">
            <a:off x="6784208" y="1532745"/>
            <a:ext cx="1121859" cy="0"/>
          </a:xfrm>
          <a:prstGeom prst="line">
            <a:avLst/>
          </a:prstGeom>
          <a:ln w="28575">
            <a:solidFill>
              <a:srgbClr val="F5BE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cxnSpLocks/>
          </p:cNvCxnSpPr>
          <p:nvPr/>
        </p:nvCxnSpPr>
        <p:spPr>
          <a:xfrm>
            <a:off x="4675552" y="1827714"/>
            <a:ext cx="8055" cy="3352936"/>
          </a:xfrm>
          <a:prstGeom prst="line">
            <a:avLst/>
          </a:prstGeom>
          <a:ln w="28575">
            <a:solidFill>
              <a:srgbClr val="F5BE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E8BFC6BE-5328-47D7-A138-7DB375CBE0E2}"/>
              </a:ext>
            </a:extLst>
          </p:cNvPr>
          <p:cNvCxnSpPr>
            <a:cxnSpLocks/>
          </p:cNvCxnSpPr>
          <p:nvPr/>
        </p:nvCxnSpPr>
        <p:spPr>
          <a:xfrm>
            <a:off x="1751246" y="1532745"/>
            <a:ext cx="830230" cy="0"/>
          </a:xfrm>
          <a:prstGeom prst="line">
            <a:avLst/>
          </a:prstGeom>
          <a:ln w="28575">
            <a:solidFill>
              <a:srgbClr val="F5BE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66417C87-2A47-4722-AC0B-24A3CF8E1AF8}"/>
              </a:ext>
            </a:extLst>
          </p:cNvPr>
          <p:cNvCxnSpPr>
            <a:cxnSpLocks/>
          </p:cNvCxnSpPr>
          <p:nvPr/>
        </p:nvCxnSpPr>
        <p:spPr>
          <a:xfrm flipH="1" flipV="1">
            <a:off x="4360518" y="4343391"/>
            <a:ext cx="650005" cy="1679"/>
          </a:xfrm>
          <a:prstGeom prst="line">
            <a:avLst/>
          </a:prstGeom>
          <a:ln w="28575">
            <a:solidFill>
              <a:srgbClr val="F5BE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itle 24"/>
          <p:cNvSpPr>
            <a:spLocks noGrp="1"/>
          </p:cNvSpPr>
          <p:nvPr>
            <p:ph type="title"/>
          </p:nvPr>
        </p:nvSpPr>
        <p:spPr>
          <a:xfrm>
            <a:off x="1515752" y="228675"/>
            <a:ext cx="6385075" cy="917651"/>
          </a:xfrm>
        </p:spPr>
        <p:txBody>
          <a:bodyPr>
            <a:normAutofit fontScale="90000"/>
          </a:bodyPr>
          <a:lstStyle/>
          <a:p>
            <a:br>
              <a:rPr lang="en-GB" sz="2450">
                <a:latin typeface="Fredoka One" pitchFamily="2" charset="0"/>
              </a:rPr>
            </a:br>
            <a:r>
              <a:rPr lang="en-GB" sz="2000">
                <a:latin typeface="Fredoka One"/>
              </a:rPr>
              <a:t>ORGANISATION CHART  - June 2023</a:t>
            </a:r>
            <a:br>
              <a:rPr lang="en-GB" sz="1800">
                <a:latin typeface="Fredoka One" pitchFamily="2" charset="0"/>
              </a:rPr>
            </a:br>
            <a:r>
              <a:rPr lang="en-GB" sz="1800">
                <a:latin typeface="Fredoka One"/>
              </a:rPr>
              <a:t>Operations </a:t>
            </a:r>
            <a:br>
              <a:rPr lang="en-GB" sz="1800">
                <a:latin typeface="Fredoka One" pitchFamily="2" charset="0"/>
              </a:rPr>
            </a:br>
            <a:r>
              <a:rPr lang="en-GB" sz="2450">
                <a:latin typeface="Fredoka One"/>
              </a:rPr>
              <a:t> </a:t>
            </a:r>
            <a:endParaRPr lang="en-GB"/>
          </a:p>
        </p:txBody>
      </p:sp>
      <p:sp>
        <p:nvSpPr>
          <p:cNvPr id="4" name="Rounded Rectangle 3"/>
          <p:cNvSpPr/>
          <p:nvPr/>
        </p:nvSpPr>
        <p:spPr>
          <a:xfrm>
            <a:off x="2487402" y="1071067"/>
            <a:ext cx="4384304" cy="902093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7F5707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400" b="1">
                <a:latin typeface="Verdana"/>
                <a:ea typeface="Verdana"/>
                <a:cs typeface="Verdana" pitchFamily="34" charset="0"/>
              </a:rPr>
              <a:t>Luke Stockley</a:t>
            </a:r>
          </a:p>
          <a:p>
            <a:pPr algn="ctr"/>
            <a:r>
              <a:rPr lang="en-GB" sz="1400">
                <a:latin typeface="Verdana"/>
                <a:ea typeface="Verdana"/>
                <a:cs typeface="Verdana" pitchFamily="34" charset="0"/>
              </a:rPr>
              <a:t>Operations Director </a:t>
            </a: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66417C87-2A47-4722-AC0B-24A3CF8E1AF8}"/>
              </a:ext>
            </a:extLst>
          </p:cNvPr>
          <p:cNvCxnSpPr>
            <a:cxnSpLocks/>
            <a:stCxn id="12" idx="1"/>
            <a:endCxn id="9" idx="3"/>
          </p:cNvCxnSpPr>
          <p:nvPr/>
        </p:nvCxnSpPr>
        <p:spPr>
          <a:xfrm flipH="1" flipV="1">
            <a:off x="4524322" y="3554523"/>
            <a:ext cx="325115" cy="4704"/>
          </a:xfrm>
          <a:prstGeom prst="line">
            <a:avLst/>
          </a:prstGeom>
          <a:ln w="28575">
            <a:solidFill>
              <a:srgbClr val="F5BE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1956000" y="3999694"/>
            <a:ext cx="2602074" cy="706208"/>
          </a:xfrm>
          <a:prstGeom prst="roundRect">
            <a:avLst/>
          </a:prstGeom>
          <a:solidFill>
            <a:srgbClr val="D9D9D9"/>
          </a:solidFill>
          <a:ln w="12700">
            <a:solidFill>
              <a:srgbClr val="7F7F7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en-GB" sz="1100" b="1">
              <a:latin typeface="Verdana"/>
              <a:ea typeface="Verdana"/>
              <a:cs typeface="Verdana" pitchFamily="34" charset="0"/>
            </a:endParaRPr>
          </a:p>
          <a:p>
            <a:pPr algn="ctr"/>
            <a:r>
              <a:rPr lang="en-GB" sz="1100" b="1">
                <a:latin typeface="Verdana"/>
                <a:ea typeface="Verdana"/>
                <a:cs typeface="Verdana" pitchFamily="34" charset="0"/>
              </a:rPr>
              <a:t>Andrew Hallet</a:t>
            </a:r>
            <a:endParaRPr lang="en-GB"/>
          </a:p>
          <a:p>
            <a:pPr algn="ctr"/>
            <a:r>
              <a:rPr lang="en-GB" sz="1100">
                <a:latin typeface="Verdana"/>
                <a:ea typeface="Verdana"/>
                <a:cs typeface="Verdana" pitchFamily="34" charset="0"/>
              </a:rPr>
              <a:t>SLS </a:t>
            </a:r>
          </a:p>
          <a:p>
            <a:pPr algn="ctr"/>
            <a:r>
              <a:rPr lang="en-GB" sz="1100" b="1">
                <a:latin typeface="Verdana"/>
                <a:ea typeface="Verdana"/>
                <a:cs typeface="Verdana" pitchFamily="34" charset="0"/>
              </a:rPr>
              <a:t>W &amp; ND</a:t>
            </a:r>
          </a:p>
          <a:p>
            <a:pPr algn="ctr"/>
            <a:endParaRPr lang="en-GB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957596" y="3216343"/>
            <a:ext cx="2594948" cy="695173"/>
          </a:xfrm>
          <a:prstGeom prst="roundRect">
            <a:avLst/>
          </a:prstGeom>
          <a:solidFill>
            <a:srgbClr val="D9D9D9"/>
          </a:solidFill>
          <a:ln w="12700">
            <a:solidFill>
              <a:srgbClr val="7F7F7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100" b="1">
                <a:latin typeface="Verdana"/>
                <a:ea typeface="Verdana"/>
                <a:cs typeface="Verdana" pitchFamily="34" charset="0"/>
              </a:rPr>
              <a:t>Shelley Tuddenham</a:t>
            </a:r>
          </a:p>
          <a:p>
            <a:pPr algn="ctr"/>
            <a:r>
              <a:rPr lang="en-GB" sz="1100">
                <a:latin typeface="Verdana"/>
                <a:ea typeface="Verdana"/>
                <a:cs typeface="Verdana" pitchFamily="34" charset="0"/>
              </a:rPr>
              <a:t>Rawleigh House</a:t>
            </a:r>
          </a:p>
          <a:p>
            <a:pPr algn="ctr"/>
            <a:r>
              <a:rPr lang="en-GB" sz="1100" b="1">
                <a:latin typeface="Verdana"/>
                <a:ea typeface="Verdana"/>
                <a:cs typeface="Verdana" pitchFamily="34" charset="0"/>
              </a:rPr>
              <a:t>W &amp; ND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4803560" y="4003053"/>
            <a:ext cx="2627132" cy="712257"/>
          </a:xfrm>
          <a:prstGeom prst="roundRect">
            <a:avLst/>
          </a:prstGeom>
          <a:solidFill>
            <a:srgbClr val="D9D9D9"/>
          </a:solidFill>
          <a:ln w="12700">
            <a:solidFill>
              <a:srgbClr val="7F7F7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100" b="1">
                <a:latin typeface="Verdana"/>
                <a:ea typeface="Verdana"/>
                <a:cs typeface="Verdana" pitchFamily="34" charset="0"/>
              </a:rPr>
              <a:t>Sarah Cooke </a:t>
            </a:r>
            <a:endParaRPr lang="en-GB" sz="1100" b="1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GB" sz="1100">
                <a:latin typeface="Verdana"/>
                <a:ea typeface="Verdana"/>
                <a:cs typeface="Verdana" pitchFamily="34" charset="0"/>
              </a:rPr>
              <a:t>SLS </a:t>
            </a:r>
          </a:p>
          <a:p>
            <a:pPr algn="ctr"/>
            <a:r>
              <a:rPr lang="en-GB" sz="1100" b="1">
                <a:latin typeface="Verdana"/>
                <a:ea typeface="Verdana"/>
                <a:cs typeface="Verdana" pitchFamily="34" charset="0"/>
              </a:rPr>
              <a:t>CD &amp; B</a:t>
            </a:r>
            <a:endParaRPr lang="en-GB" sz="1100">
              <a:latin typeface="Verdana"/>
              <a:ea typeface="Verdana"/>
              <a:cs typeface="Verdana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811808" y="3220048"/>
            <a:ext cx="2613949" cy="697171"/>
          </a:xfrm>
          <a:prstGeom prst="roundRect">
            <a:avLst/>
          </a:prstGeom>
          <a:solidFill>
            <a:srgbClr val="D9D9D9"/>
          </a:solidFill>
          <a:ln w="12700">
            <a:solidFill>
              <a:srgbClr val="7F7F7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100" b="1">
                <a:latin typeface="Verdana"/>
                <a:ea typeface="Verdana"/>
                <a:cs typeface="Verdana" pitchFamily="34" charset="0"/>
              </a:rPr>
              <a:t>Michelle Vincent</a:t>
            </a:r>
            <a:endParaRPr lang="en-GB" sz="1100">
              <a:latin typeface="Verdana"/>
              <a:ea typeface="Verdana"/>
              <a:cs typeface="Verdana" pitchFamily="34" charset="0"/>
            </a:endParaRPr>
          </a:p>
          <a:p>
            <a:pPr algn="ctr"/>
            <a:r>
              <a:rPr lang="en-GB" sz="1100">
                <a:latin typeface="Verdana"/>
                <a:ea typeface="Verdana"/>
                <a:cs typeface="Verdana" pitchFamily="34" charset="0"/>
              </a:rPr>
              <a:t>Respite Outreach </a:t>
            </a:r>
          </a:p>
          <a:p>
            <a:pPr algn="ctr"/>
            <a:r>
              <a:rPr lang="en-GB" sz="1100" b="1">
                <a:latin typeface="Verdana"/>
                <a:ea typeface="Verdana"/>
                <a:cs typeface="Verdana" pitchFamily="34" charset="0"/>
              </a:rPr>
              <a:t>CD &amp; B</a:t>
            </a:r>
            <a:endParaRPr lang="en-GB" sz="11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CF7614D7-C6D5-4A0C-84A3-607FE8093B42}"/>
              </a:ext>
            </a:extLst>
          </p:cNvPr>
          <p:cNvCxnSpPr>
            <a:cxnSpLocks/>
          </p:cNvCxnSpPr>
          <p:nvPr/>
        </p:nvCxnSpPr>
        <p:spPr>
          <a:xfrm>
            <a:off x="1752708" y="1522114"/>
            <a:ext cx="0" cy="908713"/>
          </a:xfrm>
          <a:prstGeom prst="line">
            <a:avLst/>
          </a:prstGeom>
          <a:ln w="28575">
            <a:solidFill>
              <a:srgbClr val="F5BE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3369021" y="4840658"/>
            <a:ext cx="2623170" cy="692467"/>
          </a:xfrm>
          <a:prstGeom prst="roundRect">
            <a:avLst/>
          </a:prstGeom>
          <a:solidFill>
            <a:srgbClr val="D9D9D9"/>
          </a:solidFill>
          <a:ln w="12700">
            <a:solidFill>
              <a:srgbClr val="7F7F7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100" b="1">
                <a:latin typeface="Verdana"/>
                <a:ea typeface="Verdana"/>
                <a:cs typeface="Verdana" pitchFamily="34" charset="0"/>
              </a:rPr>
              <a:t>Martina Goble </a:t>
            </a:r>
            <a:endParaRPr lang="en-GB" sz="1100" b="1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GB" sz="1100">
                <a:latin typeface="Verdana"/>
                <a:ea typeface="Verdana"/>
                <a:cs typeface="Verdana" pitchFamily="34" charset="0"/>
              </a:rPr>
              <a:t>Pan Mental Health Rehab and Recovery Services</a:t>
            </a:r>
          </a:p>
        </p:txBody>
      </p:sp>
      <p:pic>
        <p:nvPicPr>
          <p:cNvPr id="33" name="Picture 32" descr="A picture containing text&#10;&#10;Description automatically generated">
            <a:extLst>
              <a:ext uri="{FF2B5EF4-FFF2-40B4-BE49-F238E27FC236}">
                <a16:creationId xmlns:a16="http://schemas.microsoft.com/office/drawing/2014/main" id="{89E97A31-6F00-4348-8181-1D2800DD2A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656" y="307856"/>
            <a:ext cx="1456778" cy="393023"/>
          </a:xfrm>
          <a:prstGeom prst="rect">
            <a:avLst/>
          </a:prstGeom>
        </p:spPr>
      </p:pic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BEB700B-E5C9-C705-3DF2-0580079CCCBE}"/>
              </a:ext>
            </a:extLst>
          </p:cNvPr>
          <p:cNvCxnSpPr>
            <a:cxnSpLocks/>
          </p:cNvCxnSpPr>
          <p:nvPr/>
        </p:nvCxnSpPr>
        <p:spPr>
          <a:xfrm>
            <a:off x="2641766" y="2534309"/>
            <a:ext cx="623267" cy="0"/>
          </a:xfrm>
          <a:prstGeom prst="line">
            <a:avLst/>
          </a:prstGeom>
          <a:ln w="28575">
            <a:solidFill>
              <a:srgbClr val="F5BE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3265033" y="2124074"/>
            <a:ext cx="2921195" cy="902944"/>
          </a:xfrm>
          <a:prstGeom prst="roundRect">
            <a:avLst/>
          </a:prstGeom>
          <a:solidFill>
            <a:srgbClr val="C7E0D2"/>
          </a:solidFill>
          <a:ln w="12700">
            <a:solidFill>
              <a:srgbClr val="7F5707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>
                <a:latin typeface="Verdana"/>
                <a:ea typeface="Verdana"/>
                <a:cs typeface="Verdana" pitchFamily="34" charset="0"/>
              </a:rPr>
              <a:t>Marianne Anderson</a:t>
            </a:r>
          </a:p>
          <a:p>
            <a:pPr algn="ctr"/>
            <a:r>
              <a:rPr lang="en-GB" sz="1200">
                <a:latin typeface="Verdana"/>
                <a:ea typeface="Verdana"/>
                <a:cs typeface="Verdana" pitchFamily="34" charset="0"/>
              </a:rPr>
              <a:t>Associate Operations Director</a:t>
            </a:r>
          </a:p>
        </p:txBody>
      </p:sp>
      <p:sp>
        <p:nvSpPr>
          <p:cNvPr id="55" name="Rounded Rectangle 52">
            <a:extLst>
              <a:ext uri="{FF2B5EF4-FFF2-40B4-BE49-F238E27FC236}">
                <a16:creationId xmlns:a16="http://schemas.microsoft.com/office/drawing/2014/main" id="{5671CD5D-3AAA-4BBA-A890-E4DD8D33B298}"/>
              </a:ext>
            </a:extLst>
          </p:cNvPr>
          <p:cNvSpPr/>
          <p:nvPr/>
        </p:nvSpPr>
        <p:spPr>
          <a:xfrm>
            <a:off x="762619" y="2225731"/>
            <a:ext cx="2072496" cy="617154"/>
          </a:xfrm>
          <a:prstGeom prst="roundRect">
            <a:avLst/>
          </a:prstGeom>
          <a:solidFill>
            <a:srgbClr val="F5BE4A"/>
          </a:solidFill>
          <a:ln w="12700">
            <a:solidFill>
              <a:srgbClr val="56647C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100" b="1" dirty="0">
                <a:latin typeface="Verdana"/>
                <a:ea typeface="Verdana"/>
                <a:cs typeface="Verdana" pitchFamily="34" charset="0"/>
              </a:rPr>
              <a:t>Elaine Peck</a:t>
            </a:r>
          </a:p>
          <a:p>
            <a:pPr algn="ctr"/>
            <a:r>
              <a:rPr lang="en-GB" sz="1100" dirty="0">
                <a:latin typeface="Verdana"/>
                <a:ea typeface="Verdana"/>
                <a:cs typeface="Verdana" pitchFamily="34" charset="0"/>
              </a:rPr>
              <a:t>Operations &amp; Systems Officer </a:t>
            </a:r>
            <a:endParaRPr lang="en-GB" sz="11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Rounded Rectangle 52">
            <a:extLst>
              <a:ext uri="{FF2B5EF4-FFF2-40B4-BE49-F238E27FC236}">
                <a16:creationId xmlns:a16="http://schemas.microsoft.com/office/drawing/2014/main" id="{D199303D-0404-627C-7C02-8BAD8D558B2A}"/>
              </a:ext>
            </a:extLst>
          </p:cNvPr>
          <p:cNvSpPr/>
          <p:nvPr/>
        </p:nvSpPr>
        <p:spPr>
          <a:xfrm>
            <a:off x="6192414" y="4836893"/>
            <a:ext cx="2556155" cy="661005"/>
          </a:xfrm>
          <a:prstGeom prst="roundRect">
            <a:avLst/>
          </a:prstGeom>
          <a:solidFill>
            <a:srgbClr val="D9D9D9"/>
          </a:solidFill>
          <a:ln w="12700">
            <a:solidFill>
              <a:srgbClr val="56647C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Filipe Gomes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 Encompass IT Services Manager</a:t>
            </a:r>
          </a:p>
        </p:txBody>
      </p:sp>
      <p:sp>
        <p:nvSpPr>
          <p:cNvPr id="14" name="Rounded Rectangle 52">
            <a:extLst>
              <a:ext uri="{FF2B5EF4-FFF2-40B4-BE49-F238E27FC236}">
                <a16:creationId xmlns:a16="http://schemas.microsoft.com/office/drawing/2014/main" id="{C3CCDB41-1636-12A8-9368-6D4F10D58368}"/>
              </a:ext>
            </a:extLst>
          </p:cNvPr>
          <p:cNvSpPr/>
          <p:nvPr/>
        </p:nvSpPr>
        <p:spPr>
          <a:xfrm>
            <a:off x="6672185" y="5628757"/>
            <a:ext cx="1775346" cy="657865"/>
          </a:xfrm>
          <a:prstGeom prst="roundRect">
            <a:avLst/>
          </a:prstGeom>
          <a:solidFill>
            <a:srgbClr val="A3CFE9"/>
          </a:solidFill>
          <a:ln w="12700">
            <a:solidFill>
              <a:srgbClr val="56647C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100" b="1" dirty="0">
                <a:latin typeface="Verdana"/>
                <a:ea typeface="Verdana"/>
                <a:cs typeface="Verdana" pitchFamily="34" charset="0"/>
              </a:rPr>
              <a:t>Alex Washington</a:t>
            </a:r>
          </a:p>
          <a:p>
            <a:pPr algn="ctr"/>
            <a:r>
              <a:rPr lang="en-GB" sz="1100" dirty="0">
                <a:latin typeface="Verdana"/>
                <a:ea typeface="Verdana"/>
                <a:cs typeface="Verdana" pitchFamily="34" charset="0"/>
              </a:rPr>
              <a:t>IT Services  Assistant </a:t>
            </a:r>
            <a:endParaRPr lang="en-GB" sz="11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393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63A675B-C8F7-45A8-21C9-9F2FE5906DBC}"/>
              </a:ext>
            </a:extLst>
          </p:cNvPr>
          <p:cNvCxnSpPr>
            <a:cxnSpLocks/>
          </p:cNvCxnSpPr>
          <p:nvPr/>
        </p:nvCxnSpPr>
        <p:spPr>
          <a:xfrm flipV="1">
            <a:off x="1683308" y="1797586"/>
            <a:ext cx="639704" cy="3861"/>
          </a:xfrm>
          <a:prstGeom prst="line">
            <a:avLst/>
          </a:prstGeom>
          <a:ln w="28575">
            <a:solidFill>
              <a:srgbClr val="F5BE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E70F9A9-A08C-C55E-8392-AB7980B21F6B}"/>
              </a:ext>
            </a:extLst>
          </p:cNvPr>
          <p:cNvCxnSpPr>
            <a:cxnSpLocks/>
          </p:cNvCxnSpPr>
          <p:nvPr/>
        </p:nvCxnSpPr>
        <p:spPr>
          <a:xfrm flipH="1">
            <a:off x="2125456" y="2459968"/>
            <a:ext cx="18814" cy="2931246"/>
          </a:xfrm>
          <a:prstGeom prst="line">
            <a:avLst/>
          </a:prstGeom>
          <a:ln w="28575">
            <a:solidFill>
              <a:srgbClr val="F5BE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5262EF6D-6F12-E171-7120-A5C849C9DC43}"/>
              </a:ext>
            </a:extLst>
          </p:cNvPr>
          <p:cNvCxnSpPr>
            <a:cxnSpLocks/>
          </p:cNvCxnSpPr>
          <p:nvPr/>
        </p:nvCxnSpPr>
        <p:spPr>
          <a:xfrm flipH="1">
            <a:off x="6736076" y="4914858"/>
            <a:ext cx="431731" cy="0"/>
          </a:xfrm>
          <a:prstGeom prst="line">
            <a:avLst/>
          </a:prstGeom>
          <a:ln w="28575">
            <a:solidFill>
              <a:srgbClr val="F5BE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0DE8BAF9-33AC-4655-BA4D-D1D7FABD0963}"/>
              </a:ext>
            </a:extLst>
          </p:cNvPr>
          <p:cNvCxnSpPr>
            <a:cxnSpLocks/>
          </p:cNvCxnSpPr>
          <p:nvPr/>
        </p:nvCxnSpPr>
        <p:spPr>
          <a:xfrm flipH="1">
            <a:off x="6962957" y="2456544"/>
            <a:ext cx="8560" cy="2472055"/>
          </a:xfrm>
          <a:prstGeom prst="line">
            <a:avLst/>
          </a:prstGeom>
          <a:ln w="28575">
            <a:solidFill>
              <a:srgbClr val="F5BE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680428" y="504368"/>
            <a:ext cx="3817071" cy="59433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ctr"/>
            <a:r>
              <a:rPr lang="en-GB" sz="1600">
                <a:latin typeface="Fredoka One"/>
              </a:rPr>
              <a:t>ORGANISATION CHART  - June  2023</a:t>
            </a:r>
          </a:p>
          <a:p>
            <a:pPr algn="ctr"/>
            <a:r>
              <a:rPr lang="en-GB" sz="1650">
                <a:latin typeface="Fredoka One"/>
              </a:rPr>
              <a:t>Governance, Quality &amp; HR</a:t>
            </a:r>
          </a:p>
        </p:txBody>
      </p:sp>
      <p:sp>
        <p:nvSpPr>
          <p:cNvPr id="14" name="Rounded Rectangle 15">
            <a:extLst>
              <a:ext uri="{FF2B5EF4-FFF2-40B4-BE49-F238E27FC236}">
                <a16:creationId xmlns:a16="http://schemas.microsoft.com/office/drawing/2014/main" id="{39B1B4AE-38AE-4D6A-8590-68BC0EE29995}"/>
              </a:ext>
            </a:extLst>
          </p:cNvPr>
          <p:cNvSpPr/>
          <p:nvPr/>
        </p:nvSpPr>
        <p:spPr>
          <a:xfrm>
            <a:off x="5917086" y="3702782"/>
            <a:ext cx="2102838" cy="797932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56647C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b="1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Megan Thomas</a:t>
            </a:r>
          </a:p>
          <a:p>
            <a:pPr algn="ctr"/>
            <a:r>
              <a:rPr lang="en-GB" sz="110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HR Manager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4AADFD0-CB38-4949-89B4-2A477ED1E198}"/>
              </a:ext>
            </a:extLst>
          </p:cNvPr>
          <p:cNvCxnSpPr>
            <a:cxnSpLocks/>
          </p:cNvCxnSpPr>
          <p:nvPr/>
        </p:nvCxnSpPr>
        <p:spPr>
          <a:xfrm flipV="1">
            <a:off x="2132311" y="2450127"/>
            <a:ext cx="4837516" cy="23954"/>
          </a:xfrm>
          <a:prstGeom prst="line">
            <a:avLst/>
          </a:prstGeom>
          <a:ln w="28575">
            <a:solidFill>
              <a:srgbClr val="F5BE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4694CE32-A662-4C4F-B9C8-7EB0E5F9BCBD}"/>
              </a:ext>
            </a:extLst>
          </p:cNvPr>
          <p:cNvCxnSpPr>
            <a:cxnSpLocks/>
          </p:cNvCxnSpPr>
          <p:nvPr/>
        </p:nvCxnSpPr>
        <p:spPr>
          <a:xfrm>
            <a:off x="4510723" y="3344263"/>
            <a:ext cx="0" cy="580771"/>
          </a:xfrm>
          <a:prstGeom prst="line">
            <a:avLst/>
          </a:prstGeom>
          <a:ln w="28575">
            <a:solidFill>
              <a:srgbClr val="F5BE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EAB8837-3C91-440E-B55E-1A2DA789D0DB}"/>
              </a:ext>
            </a:extLst>
          </p:cNvPr>
          <p:cNvCxnSpPr>
            <a:cxnSpLocks/>
          </p:cNvCxnSpPr>
          <p:nvPr/>
        </p:nvCxnSpPr>
        <p:spPr>
          <a:xfrm>
            <a:off x="4505531" y="2249991"/>
            <a:ext cx="0" cy="548644"/>
          </a:xfrm>
          <a:prstGeom prst="line">
            <a:avLst/>
          </a:prstGeom>
          <a:ln w="28575">
            <a:solidFill>
              <a:srgbClr val="F5BE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F3ACAE6-19D4-41D5-A512-1E18FB8B437E}"/>
              </a:ext>
            </a:extLst>
          </p:cNvPr>
          <p:cNvCxnSpPr>
            <a:cxnSpLocks/>
          </p:cNvCxnSpPr>
          <p:nvPr/>
        </p:nvCxnSpPr>
        <p:spPr>
          <a:xfrm flipH="1">
            <a:off x="3334797" y="3496813"/>
            <a:ext cx="3" cy="1086615"/>
          </a:xfrm>
          <a:prstGeom prst="line">
            <a:avLst/>
          </a:prstGeom>
          <a:ln w="28575">
            <a:solidFill>
              <a:srgbClr val="F5BE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15">
            <a:extLst>
              <a:ext uri="{FF2B5EF4-FFF2-40B4-BE49-F238E27FC236}">
                <a16:creationId xmlns:a16="http://schemas.microsoft.com/office/drawing/2014/main" id="{24770D25-8B93-4060-8018-6F13FAA700BC}"/>
              </a:ext>
            </a:extLst>
          </p:cNvPr>
          <p:cNvSpPr/>
          <p:nvPr/>
        </p:nvSpPr>
        <p:spPr>
          <a:xfrm>
            <a:off x="3180067" y="2609633"/>
            <a:ext cx="2738924" cy="919267"/>
          </a:xfrm>
          <a:prstGeom prst="roundRect">
            <a:avLst/>
          </a:prstGeom>
          <a:solidFill>
            <a:srgbClr val="C7E0D2"/>
          </a:solidFill>
          <a:ln w="12700">
            <a:solidFill>
              <a:srgbClr val="56647C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en-GB" sz="1200" b="1" dirty="0">
              <a:latin typeface="Verdana"/>
              <a:ea typeface="Verdana"/>
              <a:cs typeface="Verdana" pitchFamily="34" charset="0"/>
            </a:endParaRPr>
          </a:p>
          <a:p>
            <a:pPr algn="ctr"/>
            <a:r>
              <a:rPr lang="en-GB" sz="1200" b="1" dirty="0">
                <a:latin typeface="Verdana"/>
                <a:ea typeface="Verdana"/>
                <a:cs typeface="Verdana" pitchFamily="34" charset="0"/>
              </a:rPr>
              <a:t>Donna Rayner </a:t>
            </a:r>
            <a:endParaRPr lang="en-GB" sz="1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GB" sz="1200" dirty="0">
                <a:latin typeface="Verdana"/>
                <a:ea typeface="Verdana"/>
                <a:cs typeface="Verdana" pitchFamily="34" charset="0"/>
              </a:rPr>
              <a:t>Associate Director </a:t>
            </a:r>
            <a:endParaRPr lang="en-GB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GB" sz="1200" dirty="0">
                <a:latin typeface="Verdana"/>
                <a:ea typeface="Verdana"/>
                <a:cs typeface="Verdana" pitchFamily="34" charset="0"/>
              </a:rPr>
              <a:t>Quality &amp; Learning </a:t>
            </a:r>
            <a:endParaRPr lang="en-GB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n-GB" sz="923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Rounded Rectangle 16">
            <a:extLst>
              <a:ext uri="{FF2B5EF4-FFF2-40B4-BE49-F238E27FC236}">
                <a16:creationId xmlns:a16="http://schemas.microsoft.com/office/drawing/2014/main" id="{6FFA5B82-8749-42B0-ADC5-C814A1CB5630}"/>
              </a:ext>
            </a:extLst>
          </p:cNvPr>
          <p:cNvSpPr/>
          <p:nvPr/>
        </p:nvSpPr>
        <p:spPr>
          <a:xfrm>
            <a:off x="4872176" y="4588792"/>
            <a:ext cx="2011982" cy="686378"/>
          </a:xfrm>
          <a:prstGeom prst="roundRect">
            <a:avLst/>
          </a:prstGeom>
          <a:solidFill>
            <a:srgbClr val="F5BE4A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  <a:latin typeface="Verdana"/>
                <a:ea typeface="Verdana"/>
                <a:cs typeface="Verdana" pitchFamily="34" charset="0"/>
              </a:rPr>
              <a:t>Aneta Piatek-Bator</a:t>
            </a:r>
          </a:p>
          <a:p>
            <a:pPr algn="ctr"/>
            <a:r>
              <a:rPr lang="en-GB" sz="1100" dirty="0">
                <a:solidFill>
                  <a:schemeClr val="tx1"/>
                </a:solidFill>
                <a:latin typeface="Verdana"/>
                <a:ea typeface="Verdana"/>
                <a:cs typeface="Verdana" pitchFamily="34" charset="0"/>
              </a:rPr>
              <a:t>Recruitment Officer</a:t>
            </a:r>
          </a:p>
        </p:txBody>
      </p:sp>
      <p:sp>
        <p:nvSpPr>
          <p:cNvPr id="30" name="Rounded Rectangle 16">
            <a:extLst>
              <a:ext uri="{FF2B5EF4-FFF2-40B4-BE49-F238E27FC236}">
                <a16:creationId xmlns:a16="http://schemas.microsoft.com/office/drawing/2014/main" id="{6FFA5B82-8749-42B0-ADC5-C814A1CB5630}"/>
              </a:ext>
            </a:extLst>
          </p:cNvPr>
          <p:cNvSpPr/>
          <p:nvPr/>
        </p:nvSpPr>
        <p:spPr>
          <a:xfrm>
            <a:off x="7046855" y="4585135"/>
            <a:ext cx="1807847" cy="686378"/>
          </a:xfrm>
          <a:prstGeom prst="roundRect">
            <a:avLst/>
          </a:prstGeom>
          <a:solidFill>
            <a:srgbClr val="F5BE4A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  <a:latin typeface="Verdana"/>
                <a:ea typeface="Verdana"/>
                <a:cs typeface="Verdana" pitchFamily="34" charset="0"/>
              </a:rPr>
              <a:t>Scott Peach</a:t>
            </a:r>
          </a:p>
          <a:p>
            <a:pPr algn="ctr"/>
            <a:r>
              <a:rPr lang="en-GB" sz="1100" dirty="0">
                <a:solidFill>
                  <a:schemeClr val="tx1"/>
                </a:solidFill>
                <a:latin typeface="Verdana"/>
                <a:ea typeface="Verdana"/>
                <a:cs typeface="Verdana" pitchFamily="34" charset="0"/>
              </a:rPr>
              <a:t>HR Officer </a:t>
            </a:r>
            <a:endParaRPr lang="en-GB" sz="11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2" name="Picture 21" descr="A picture containing text&#10;&#10;Description automatically generated">
            <a:extLst>
              <a:ext uri="{FF2B5EF4-FFF2-40B4-BE49-F238E27FC236}">
                <a16:creationId xmlns:a16="http://schemas.microsoft.com/office/drawing/2014/main" id="{E2D92A9A-EE6D-4AB3-8893-6A579849C57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656" y="307856"/>
            <a:ext cx="1456778" cy="393023"/>
          </a:xfrm>
          <a:prstGeom prst="rect">
            <a:avLst/>
          </a:prstGeom>
        </p:spPr>
      </p:pic>
      <p:sp>
        <p:nvSpPr>
          <p:cNvPr id="28" name="Rounded Rectangle 16">
            <a:extLst>
              <a:ext uri="{FF2B5EF4-FFF2-40B4-BE49-F238E27FC236}">
                <a16:creationId xmlns:a16="http://schemas.microsoft.com/office/drawing/2014/main" id="{CA13ADEE-F8F4-4B1F-A1EC-FD2FAAEA69A7}"/>
              </a:ext>
            </a:extLst>
          </p:cNvPr>
          <p:cNvSpPr/>
          <p:nvPr/>
        </p:nvSpPr>
        <p:spPr>
          <a:xfrm>
            <a:off x="2659241" y="4581126"/>
            <a:ext cx="2011982" cy="668890"/>
          </a:xfrm>
          <a:prstGeom prst="roundRect">
            <a:avLst/>
          </a:prstGeom>
          <a:solidFill>
            <a:srgbClr val="F5BE4A"/>
          </a:solidFill>
          <a:ln w="12700">
            <a:solidFill>
              <a:srgbClr val="7F7F7F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  <a:latin typeface="Verdana"/>
                <a:ea typeface="Verdana"/>
                <a:cs typeface="Verdana" pitchFamily="34" charset="0"/>
              </a:rPr>
              <a:t>Jodi Watts</a:t>
            </a:r>
          </a:p>
          <a:p>
            <a:pPr algn="ctr"/>
            <a:r>
              <a:rPr lang="en-GB" sz="1100" dirty="0">
                <a:solidFill>
                  <a:schemeClr val="tx1"/>
                </a:solidFill>
                <a:latin typeface="Verdana"/>
                <a:ea typeface="Verdana"/>
                <a:cs typeface="Verdana" pitchFamily="34" charset="0"/>
              </a:rPr>
              <a:t>Service Improvement Support Officer</a:t>
            </a:r>
            <a:endParaRPr lang="en-GB" sz="110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Rounded Rectangle 11">
            <a:extLst>
              <a:ext uri="{FF2B5EF4-FFF2-40B4-BE49-F238E27FC236}">
                <a16:creationId xmlns:a16="http://schemas.microsoft.com/office/drawing/2014/main" id="{393EBF58-46FB-9B18-0F14-E30B9E2AAA56}"/>
              </a:ext>
            </a:extLst>
          </p:cNvPr>
          <p:cNvSpPr/>
          <p:nvPr/>
        </p:nvSpPr>
        <p:spPr>
          <a:xfrm>
            <a:off x="188544" y="1468326"/>
            <a:ext cx="1954713" cy="658344"/>
          </a:xfrm>
          <a:prstGeom prst="roundRect">
            <a:avLst/>
          </a:prstGeom>
          <a:solidFill>
            <a:srgbClr val="F5BE4A"/>
          </a:solidFill>
          <a:ln w="12700">
            <a:solidFill>
              <a:srgbClr val="4A504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  <a:latin typeface="Verdana"/>
                <a:ea typeface="Verdana"/>
                <a:cs typeface="Verdana" pitchFamily="34" charset="0"/>
              </a:rPr>
              <a:t>Louise Hickey</a:t>
            </a:r>
          </a:p>
          <a:p>
            <a:pPr algn="ctr"/>
            <a:r>
              <a:rPr lang="en-GB" sz="1100" dirty="0">
                <a:solidFill>
                  <a:schemeClr val="tx1"/>
                </a:solidFill>
                <a:latin typeface="Verdana"/>
                <a:ea typeface="Verdana"/>
                <a:cs typeface="Verdana" pitchFamily="34" charset="0"/>
              </a:rPr>
              <a:t>ELT Business Secretary</a:t>
            </a:r>
          </a:p>
        </p:txBody>
      </p:sp>
      <p:sp>
        <p:nvSpPr>
          <p:cNvPr id="3" name="Rounded Rectangle 3">
            <a:extLst>
              <a:ext uri="{FF2B5EF4-FFF2-40B4-BE49-F238E27FC236}">
                <a16:creationId xmlns:a16="http://schemas.microsoft.com/office/drawing/2014/main" id="{A3394B0F-2E3D-49EB-6AA7-74950EEAB14A}"/>
              </a:ext>
            </a:extLst>
          </p:cNvPr>
          <p:cNvSpPr/>
          <p:nvPr/>
        </p:nvSpPr>
        <p:spPr>
          <a:xfrm>
            <a:off x="2318069" y="1343882"/>
            <a:ext cx="4384304" cy="902093"/>
          </a:xfrm>
          <a:prstGeom prst="roundRect">
            <a:avLst/>
          </a:prstGeom>
          <a:solidFill>
            <a:srgbClr val="A3ADBF"/>
          </a:solidFill>
          <a:ln w="12700">
            <a:solidFill>
              <a:srgbClr val="7F5707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400" b="1">
                <a:latin typeface="Verdana"/>
                <a:ea typeface="Verdana"/>
                <a:cs typeface="Verdana" pitchFamily="34" charset="0"/>
              </a:rPr>
              <a:t>Lisa Rowland-Hall</a:t>
            </a:r>
          </a:p>
          <a:p>
            <a:pPr algn="ctr"/>
            <a:r>
              <a:rPr lang="en-GB" sz="1400">
                <a:latin typeface="Verdana"/>
                <a:ea typeface="Verdana"/>
                <a:cs typeface="Verdana" pitchFamily="34" charset="0"/>
              </a:rPr>
              <a:t> Governance Director </a:t>
            </a:r>
          </a:p>
        </p:txBody>
      </p:sp>
      <p:sp>
        <p:nvSpPr>
          <p:cNvPr id="6" name="Rounded Rectangle 15">
            <a:extLst>
              <a:ext uri="{FF2B5EF4-FFF2-40B4-BE49-F238E27FC236}">
                <a16:creationId xmlns:a16="http://schemas.microsoft.com/office/drawing/2014/main" id="{ADAE49B8-A918-7303-28BA-6905CAB827F7}"/>
              </a:ext>
            </a:extLst>
          </p:cNvPr>
          <p:cNvSpPr/>
          <p:nvPr/>
        </p:nvSpPr>
        <p:spPr>
          <a:xfrm>
            <a:off x="3480567" y="3702782"/>
            <a:ext cx="2102838" cy="797932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56647C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100" b="1" dirty="0">
                <a:latin typeface="Verdana"/>
                <a:ea typeface="Verdana"/>
                <a:cs typeface="Verdana" pitchFamily="34" charset="0"/>
              </a:rPr>
              <a:t>Hettie Harrower</a:t>
            </a:r>
            <a:endParaRPr lang="en-GB" sz="11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GB" sz="1100" dirty="0">
                <a:latin typeface="Verdana"/>
                <a:ea typeface="Verdana"/>
                <a:cs typeface="Verdana" pitchFamily="34" charset="0"/>
              </a:rPr>
              <a:t>Mental Health &amp; Wellbeing Lead</a:t>
            </a:r>
            <a:endParaRPr lang="en-GB" sz="11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Rounded Rectangle 15">
            <a:extLst>
              <a:ext uri="{FF2B5EF4-FFF2-40B4-BE49-F238E27FC236}">
                <a16:creationId xmlns:a16="http://schemas.microsoft.com/office/drawing/2014/main" id="{232362D2-31BD-41BC-B55B-A2505FC146E4}"/>
              </a:ext>
            </a:extLst>
          </p:cNvPr>
          <p:cNvSpPr/>
          <p:nvPr/>
        </p:nvSpPr>
        <p:spPr>
          <a:xfrm>
            <a:off x="1072271" y="3702782"/>
            <a:ext cx="2102838" cy="797932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56647C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100" b="1" dirty="0">
                <a:latin typeface="Verdana"/>
                <a:ea typeface="Verdana"/>
              </a:rPr>
              <a:t>Fil Gomes</a:t>
            </a:r>
            <a:endParaRPr lang="en-US" dirty="0"/>
          </a:p>
          <a:p>
            <a:pPr algn="ctr"/>
            <a:r>
              <a:rPr lang="en-GB" sz="1100" dirty="0">
                <a:latin typeface="Verdana"/>
                <a:ea typeface="Verdana"/>
                <a:cs typeface="Verdana" pitchFamily="34" charset="0"/>
              </a:rPr>
              <a:t>IT Services Manager</a:t>
            </a:r>
          </a:p>
        </p:txBody>
      </p:sp>
      <p:sp>
        <p:nvSpPr>
          <p:cNvPr id="10" name="Rounded Rectangle 52">
            <a:extLst>
              <a:ext uri="{FF2B5EF4-FFF2-40B4-BE49-F238E27FC236}">
                <a16:creationId xmlns:a16="http://schemas.microsoft.com/office/drawing/2014/main" id="{D5E0B0BA-329A-E905-54FD-4BBE82EBB4D8}"/>
              </a:ext>
            </a:extLst>
          </p:cNvPr>
          <p:cNvSpPr/>
          <p:nvPr/>
        </p:nvSpPr>
        <p:spPr>
          <a:xfrm>
            <a:off x="1253518" y="5327720"/>
            <a:ext cx="1775346" cy="657865"/>
          </a:xfrm>
          <a:prstGeom prst="roundRect">
            <a:avLst/>
          </a:prstGeom>
          <a:solidFill>
            <a:srgbClr val="A3CFE9"/>
          </a:solidFill>
          <a:ln w="12700">
            <a:solidFill>
              <a:srgbClr val="56647C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100" b="1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Alex Washington</a:t>
            </a:r>
          </a:p>
          <a:p>
            <a:pPr algn="ctr"/>
            <a:r>
              <a:rPr lang="en-GB" sz="1100" dirty="0">
                <a:latin typeface="Verdana"/>
                <a:ea typeface="Verdana"/>
                <a:cs typeface="Verdana" pitchFamily="34" charset="0"/>
              </a:rPr>
              <a:t>IT Services Assistant </a:t>
            </a:r>
            <a:endParaRPr lang="en-GB" sz="11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140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CD9D91F-96E8-2EC4-FAEB-E696369AE27E}"/>
              </a:ext>
            </a:extLst>
          </p:cNvPr>
          <p:cNvCxnSpPr>
            <a:cxnSpLocks/>
          </p:cNvCxnSpPr>
          <p:nvPr/>
        </p:nvCxnSpPr>
        <p:spPr>
          <a:xfrm>
            <a:off x="3575943" y="2163291"/>
            <a:ext cx="0" cy="2038854"/>
          </a:xfrm>
          <a:prstGeom prst="line">
            <a:avLst/>
          </a:prstGeom>
          <a:ln w="28575">
            <a:solidFill>
              <a:srgbClr val="F5BE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643218" y="572451"/>
            <a:ext cx="3801041" cy="594330"/>
          </a:xfrm>
          <a:prstGeom prst="rect">
            <a:avLst/>
          </a:prstGeom>
          <a:noFill/>
          <a:ln w="12700">
            <a:noFill/>
          </a:ln>
        </p:spPr>
        <p:txBody>
          <a:bodyPr wrap="none" lIns="91440" tIns="45720" rIns="91440" bIns="45720" rtlCol="0" anchor="t">
            <a:spAutoFit/>
          </a:bodyPr>
          <a:lstStyle/>
          <a:p>
            <a:pPr algn="ctr"/>
            <a:r>
              <a:rPr lang="en-GB" sz="1600">
                <a:latin typeface="Fredoka One"/>
              </a:rPr>
              <a:t>ORGANISATION CHART  - June 2023</a:t>
            </a:r>
            <a:endParaRPr lang="en-GB" sz="1600">
              <a:solidFill>
                <a:prstClr val="black"/>
              </a:solidFill>
              <a:latin typeface="Fredoka One" pitchFamily="2" charset="0"/>
            </a:endParaRPr>
          </a:p>
          <a:p>
            <a:pPr algn="ctr"/>
            <a:r>
              <a:rPr lang="en-GB" sz="1650">
                <a:latin typeface="Fredoka One"/>
              </a:rPr>
              <a:t>Finance &amp; Business</a:t>
            </a:r>
          </a:p>
        </p:txBody>
      </p:sp>
      <p:cxnSp>
        <p:nvCxnSpPr>
          <p:cNvPr id="47" name="Straight Connector 46"/>
          <p:cNvCxnSpPr>
            <a:cxnSpLocks/>
          </p:cNvCxnSpPr>
          <p:nvPr/>
        </p:nvCxnSpPr>
        <p:spPr>
          <a:xfrm>
            <a:off x="5931324" y="3301936"/>
            <a:ext cx="5181" cy="1744644"/>
          </a:xfrm>
          <a:prstGeom prst="line">
            <a:avLst/>
          </a:prstGeom>
          <a:ln w="28575">
            <a:solidFill>
              <a:srgbClr val="F5BE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946051" y="2262888"/>
            <a:ext cx="0" cy="265876"/>
          </a:xfrm>
          <a:prstGeom prst="line">
            <a:avLst/>
          </a:prstGeom>
          <a:ln w="28575">
            <a:solidFill>
              <a:srgbClr val="F5BE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24"/>
          <p:cNvSpPr/>
          <p:nvPr/>
        </p:nvSpPr>
        <p:spPr>
          <a:xfrm>
            <a:off x="4779207" y="3610209"/>
            <a:ext cx="2353918" cy="708938"/>
          </a:xfrm>
          <a:prstGeom prst="roundRect">
            <a:avLst/>
          </a:prstGeom>
          <a:solidFill>
            <a:srgbClr val="F5BE4A"/>
          </a:solidFill>
          <a:ln w="12700">
            <a:solidFill>
              <a:srgbClr val="7F7F7F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100" b="1">
                <a:solidFill>
                  <a:schemeClr val="tx1"/>
                </a:solidFill>
                <a:latin typeface="Verdana"/>
                <a:ea typeface="Verdana"/>
                <a:cs typeface="Verdana" pitchFamily="34" charset="0"/>
              </a:rPr>
              <a:t>Mark Cleaver</a:t>
            </a:r>
          </a:p>
          <a:p>
            <a:pPr algn="ctr"/>
            <a:r>
              <a:rPr lang="en-US" sz="1100">
                <a:solidFill>
                  <a:schemeClr val="tx1"/>
                </a:solidFill>
                <a:latin typeface="Verdana"/>
                <a:ea typeface="Verdana"/>
              </a:rPr>
              <a:t>Finance Controller</a:t>
            </a:r>
            <a:endParaRPr lang="en-GB">
              <a:solidFill>
                <a:schemeClr val="tx1"/>
              </a:solidFill>
              <a:cs typeface="Calibri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4552113" y="2528764"/>
            <a:ext cx="2770179" cy="900236"/>
          </a:xfrm>
          <a:prstGeom prst="roundRect">
            <a:avLst/>
          </a:prstGeom>
          <a:solidFill>
            <a:srgbClr val="D9D9D9"/>
          </a:solidFill>
          <a:ln w="12700">
            <a:solidFill>
              <a:srgbClr val="7F7F7F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sz="1400" b="1">
              <a:solidFill>
                <a:schemeClr val="tx1"/>
              </a:solidFill>
              <a:latin typeface="Verdana"/>
              <a:ea typeface="Verdana"/>
              <a:cs typeface="Verdana" pitchFamily="34" charset="0"/>
            </a:endParaRPr>
          </a:p>
          <a:p>
            <a:pPr algn="ctr"/>
            <a:r>
              <a:rPr lang="en-GB" sz="1200" b="1">
                <a:solidFill>
                  <a:schemeClr val="tx1"/>
                </a:solidFill>
                <a:latin typeface="Verdana"/>
                <a:ea typeface="Verdana"/>
                <a:cs typeface="Verdana" pitchFamily="34" charset="0"/>
              </a:rPr>
              <a:t>Debbie Farn</a:t>
            </a:r>
            <a:endParaRPr lang="en-US" sz="1200">
              <a:solidFill>
                <a:schemeClr val="tx1"/>
              </a:solidFill>
              <a:latin typeface="Verdana"/>
              <a:ea typeface="Verdana"/>
              <a:cs typeface="Verdana" pitchFamily="34" charset="0"/>
            </a:endParaRPr>
          </a:p>
          <a:p>
            <a:pPr algn="ctr"/>
            <a:r>
              <a:rPr lang="en-GB" sz="1200">
                <a:solidFill>
                  <a:schemeClr val="tx1"/>
                </a:solidFill>
                <a:latin typeface="Verdana"/>
                <a:ea typeface="Verdana"/>
                <a:cs typeface="Verdana" pitchFamily="34" charset="0"/>
              </a:rPr>
              <a:t>Payroll Manager</a:t>
            </a:r>
            <a:endParaRPr lang="en-US" sz="120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n-GB" sz="11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4962952" y="4557760"/>
            <a:ext cx="1984275" cy="558938"/>
          </a:xfrm>
          <a:prstGeom prst="roundRect">
            <a:avLst/>
          </a:prstGeom>
          <a:solidFill>
            <a:srgbClr val="A3CFE9"/>
          </a:solidFill>
          <a:ln w="12700">
            <a:solidFill>
              <a:srgbClr val="7F7F7F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Cheryl Easton</a:t>
            </a:r>
          </a:p>
          <a:p>
            <a:pPr algn="ctr"/>
            <a:r>
              <a:rPr lang="en-GB" sz="110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Finance Assistant</a:t>
            </a:r>
          </a:p>
        </p:txBody>
      </p:sp>
      <p:pic>
        <p:nvPicPr>
          <p:cNvPr id="17" name="Picture 16" descr="A picture containing text&#10;&#10;Description automatically generated">
            <a:extLst>
              <a:ext uri="{FF2B5EF4-FFF2-40B4-BE49-F238E27FC236}">
                <a16:creationId xmlns:a16="http://schemas.microsoft.com/office/drawing/2014/main" id="{4964DAB2-EA48-4870-B9B8-449D0B0DA58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656" y="307856"/>
            <a:ext cx="1456778" cy="393023"/>
          </a:xfrm>
          <a:prstGeom prst="rect">
            <a:avLst/>
          </a:prstGeom>
        </p:spPr>
      </p:pic>
      <p:sp>
        <p:nvSpPr>
          <p:cNvPr id="24" name="Rounded Rectangle 15">
            <a:extLst>
              <a:ext uri="{FF2B5EF4-FFF2-40B4-BE49-F238E27FC236}">
                <a16:creationId xmlns:a16="http://schemas.microsoft.com/office/drawing/2014/main" id="{FB0A0D29-3A55-D789-6E7A-5FFE86DA6816}"/>
              </a:ext>
            </a:extLst>
          </p:cNvPr>
          <p:cNvSpPr/>
          <p:nvPr/>
        </p:nvSpPr>
        <p:spPr>
          <a:xfrm>
            <a:off x="2794728" y="1276606"/>
            <a:ext cx="3965326" cy="978914"/>
          </a:xfrm>
          <a:prstGeom prst="roundRect">
            <a:avLst/>
          </a:prstGeom>
          <a:solidFill>
            <a:srgbClr val="4A504D"/>
          </a:solidFill>
          <a:ln w="12700">
            <a:solidFill>
              <a:srgbClr val="56647C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srgbClr val="F5BE4A"/>
                </a:solidFill>
                <a:effectLst/>
                <a:uLnTx/>
                <a:uFillTx/>
                <a:latin typeface="Verdana"/>
                <a:ea typeface="Verdana"/>
                <a:cs typeface="Verdana" pitchFamily="34" charset="0"/>
              </a:rPr>
              <a:t>Tracey Dennis-Andrews</a:t>
            </a:r>
            <a:endParaRPr lang="en-GB" sz="1600" b="1" i="0" u="none" strike="noStrike" kern="1200" cap="none" spc="0" normalizeH="0" baseline="0" noProof="0">
              <a:ln>
                <a:noFill/>
              </a:ln>
              <a:solidFill>
                <a:srgbClr val="F5BE4A"/>
              </a:solidFill>
              <a:effectLst/>
              <a:uLnTx/>
              <a:uFillTx/>
              <a:latin typeface="Verdana"/>
              <a:ea typeface="Verdana"/>
              <a:cs typeface="Verdana" pitchFamily="34" charset="0"/>
            </a:endParaRPr>
          </a:p>
          <a:p>
            <a:pPr algn="ctr">
              <a:defRPr/>
            </a:pPr>
            <a:r>
              <a:rPr lang="en-GB" sz="1600">
                <a:solidFill>
                  <a:srgbClr val="F5BE4A"/>
                </a:solidFill>
                <a:latin typeface="Verdana"/>
                <a:ea typeface="Verdana"/>
                <a:cs typeface="Verdana" pitchFamily="34" charset="0"/>
              </a:rPr>
              <a:t>Managing Director </a:t>
            </a:r>
            <a:endParaRPr lang="en-GB" sz="1600" b="0" i="0" u="none" strike="noStrike" kern="1200" cap="none" spc="0" normalizeH="0" baseline="0" noProof="0">
              <a:ln>
                <a:noFill/>
              </a:ln>
              <a:solidFill>
                <a:srgbClr val="F5BE4A"/>
              </a:solidFill>
              <a:effectLst/>
              <a:uLnTx/>
              <a:uFillTx/>
              <a:latin typeface="Verdana"/>
              <a:ea typeface="Verdana"/>
              <a:cs typeface="Verdana" pitchFamily="34" charset="0"/>
            </a:endParaRPr>
          </a:p>
        </p:txBody>
      </p:sp>
      <p:sp>
        <p:nvSpPr>
          <p:cNvPr id="2" name="Rounded Rectangle 16">
            <a:extLst>
              <a:ext uri="{FF2B5EF4-FFF2-40B4-BE49-F238E27FC236}">
                <a16:creationId xmlns:a16="http://schemas.microsoft.com/office/drawing/2014/main" id="{7DA4845C-0C1F-7548-EC9B-7BAB30A59A01}"/>
              </a:ext>
            </a:extLst>
          </p:cNvPr>
          <p:cNvSpPr/>
          <p:nvPr/>
        </p:nvSpPr>
        <p:spPr>
          <a:xfrm>
            <a:off x="2287944" y="3609478"/>
            <a:ext cx="2313532" cy="708938"/>
          </a:xfrm>
          <a:prstGeom prst="roundRect">
            <a:avLst/>
          </a:prstGeom>
          <a:solidFill>
            <a:srgbClr val="F5BE4A"/>
          </a:solidFill>
          <a:ln w="12700">
            <a:solidFill>
              <a:srgbClr val="7F7F7F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Hannah Harrison </a:t>
            </a:r>
          </a:p>
          <a:p>
            <a:pPr algn="ctr"/>
            <a:r>
              <a:rPr lang="en-GB" sz="110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Public Relations Officer  </a:t>
            </a:r>
          </a:p>
        </p:txBody>
      </p:sp>
    </p:spTree>
    <p:extLst>
      <p:ext uri="{BB962C8B-B14F-4D97-AF65-F5344CB8AC3E}">
        <p14:creationId xmlns:p14="http://schemas.microsoft.com/office/powerpoint/2010/main" val="31381505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E38F77B2001DE409D6817A207594D1D" ma:contentTypeVersion="3" ma:contentTypeDescription="Create a new document." ma:contentTypeScope="" ma:versionID="bc253c08f0d5639966c0d62f4264caed">
  <xsd:schema xmlns:xsd="http://www.w3.org/2001/XMLSchema" xmlns:xs="http://www.w3.org/2001/XMLSchema" xmlns:p="http://schemas.microsoft.com/office/2006/metadata/properties" xmlns:ns2="c4653dce-75ad-43e8-a5cb-3b5b780fbfb3" targetNamespace="http://schemas.microsoft.com/office/2006/metadata/properties" ma:root="true" ma:fieldsID="34a30e4155aef97b69a35ac19639a492" ns2:_="">
    <xsd:import namespace="c4653dce-75ad-43e8-a5cb-3b5b780fbfb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653dce-75ad-43e8-a5cb-3b5b780fbf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F820F65-CAC7-4DEE-93DC-F7521CA0D510}">
  <ds:schemaRefs>
    <ds:schemaRef ds:uri="25c5e940-4863-4d80-aee6-64c9e9d9cfb7"/>
    <ds:schemaRef ds:uri="b553cef2-6f8b-4384-8605-ba8aef51102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A387827-D6B3-474D-A35E-9B1C74B0863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CF294B5-A534-4583-8818-24C112E413D8}">
  <ds:schemaRefs>
    <ds:schemaRef ds:uri="c4653dce-75ad-43e8-a5cb-3b5b780fbfb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300</Words>
  <Application>Microsoft Office PowerPoint</Application>
  <PresentationFormat>On-screen Show (4:3)</PresentationFormat>
  <Paragraphs>116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Fredoka One</vt:lpstr>
      <vt:lpstr>Verdana</vt:lpstr>
      <vt:lpstr>Office Theme</vt:lpstr>
      <vt:lpstr>PowerPoint Presentation</vt:lpstr>
      <vt:lpstr>PowerPoint Presentation</vt:lpstr>
      <vt:lpstr> ORGANISATION CHART  - June 2023 Operations   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Viv De La Fuente</dc:creator>
  <cp:lastModifiedBy>Tracey Dennis-Andrews</cp:lastModifiedBy>
  <cp:revision>167</cp:revision>
  <dcterms:created xsi:type="dcterms:W3CDTF">2020-02-04T18:22:21Z</dcterms:created>
  <dcterms:modified xsi:type="dcterms:W3CDTF">2023-06-30T15:36:44Z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356f32c-107b-4e46-a90d-f2c4f187ed23_Enabled">
    <vt:lpwstr>true</vt:lpwstr>
  </property>
  <property fmtid="{D5CDD505-2E9C-101B-9397-08002B2CF9AE}" pid="3" name="MSIP_Label_2356f32c-107b-4e46-a90d-f2c4f187ed23_SetDate">
    <vt:lpwstr>2021-04-07T14:51:58Z</vt:lpwstr>
  </property>
  <property fmtid="{D5CDD505-2E9C-101B-9397-08002B2CF9AE}" pid="4" name="MSIP_Label_2356f32c-107b-4e46-a90d-f2c4f187ed23_Method">
    <vt:lpwstr>Standard</vt:lpwstr>
  </property>
  <property fmtid="{D5CDD505-2E9C-101B-9397-08002B2CF9AE}" pid="5" name="MSIP_Label_2356f32c-107b-4e46-a90d-f2c4f187ed23_Name">
    <vt:lpwstr>General</vt:lpwstr>
  </property>
  <property fmtid="{D5CDD505-2E9C-101B-9397-08002B2CF9AE}" pid="6" name="MSIP_Label_2356f32c-107b-4e46-a90d-f2c4f187ed23_SiteId">
    <vt:lpwstr>4694de5c-222b-4010-a832-96b7e7404570</vt:lpwstr>
  </property>
  <property fmtid="{D5CDD505-2E9C-101B-9397-08002B2CF9AE}" pid="7" name="MSIP_Label_2356f32c-107b-4e46-a90d-f2c4f187ed23_ActionId">
    <vt:lpwstr>a2994b1f-e9df-4b46-bb30-976a8dfe5c34</vt:lpwstr>
  </property>
  <property fmtid="{D5CDD505-2E9C-101B-9397-08002B2CF9AE}" pid="8" name="MSIP_Label_2356f32c-107b-4e46-a90d-f2c4f187ed23_ContentBits">
    <vt:lpwstr>0</vt:lpwstr>
  </property>
  <property fmtid="{D5CDD505-2E9C-101B-9397-08002B2CF9AE}" pid="9" name="ContentTypeId">
    <vt:lpwstr>0x0101005E38F77B2001DE409D6817A207594D1D</vt:lpwstr>
  </property>
</Properties>
</file>